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8" r:id="rId5"/>
    <p:sldId id="259" r:id="rId6"/>
    <p:sldId id="260" r:id="rId7"/>
    <p:sldId id="263" r:id="rId8"/>
    <p:sldId id="264" r:id="rId9"/>
    <p:sldId id="26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3099-859C-4633-B53E-B2AA65D2A958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2B6-C271-41D4-9025-D621B4158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3099-859C-4633-B53E-B2AA65D2A958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2B6-C271-41D4-9025-D621B4158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3099-859C-4633-B53E-B2AA65D2A958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2B6-C271-41D4-9025-D621B4158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3099-859C-4633-B53E-B2AA65D2A958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2B6-C271-41D4-9025-D621B4158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3099-859C-4633-B53E-B2AA65D2A958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2B6-C271-41D4-9025-D621B4158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3099-859C-4633-B53E-B2AA65D2A958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2B6-C271-41D4-9025-D621B4158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3099-859C-4633-B53E-B2AA65D2A958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2B6-C271-41D4-9025-D621B4158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3099-859C-4633-B53E-B2AA65D2A958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2B6-C271-41D4-9025-D621B4158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3099-859C-4633-B53E-B2AA65D2A958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2B6-C271-41D4-9025-D621B4158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3099-859C-4633-B53E-B2AA65D2A958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2B6-C271-41D4-9025-D621B4158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33099-859C-4633-B53E-B2AA65D2A958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02B6-C271-41D4-9025-D621B4158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33099-859C-4633-B53E-B2AA65D2A958}" type="datetimeFigureOut">
              <a:rPr lang="el-GR" smtClean="0"/>
              <a:pPr/>
              <a:t>7/6/2021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802B6-C271-41D4-9025-D621B415833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%CF%86%CE%B1%CE%B3%CE%B7%CF%84%CE%AC+%CE%BA%CE%BF%CF%8D%CE%B2%CE%B1%CF%82&amp;safe=strict&amp;client=firefox-b-d&amp;source=lnms&amp;tbm=isch&amp;sa=X&amp;ved=2ahUKEwiuh--d9oTxAhV5gf0HHRwoDlAQ_AUoAXoECAEQAw&amp;biw=1366&amp;bih=626" TargetMode="External"/><Relationship Id="rId2" Type="http://schemas.openxmlformats.org/officeDocument/2006/relationships/hyperlink" Target="https://el.wikipedia.org/wiki/%CE%9A%CE%BF%CF%8D%CE%B2%CE%B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%CE%9A%CE%9F%CE%8E%CE%92%CE%91&amp;safe=strict&amp;client=firefox-b-d&amp;source=lnms&amp;tbm=isch&amp;sa=X&amp;ved=2ahUKEwjD1Pvl94TxAhUPsaQKHfK3AaMQ_AUoAXoECAEQAw&amp;biw=1366&amp;bih=626" TargetMode="External"/><Relationship Id="rId2" Type="http://schemas.openxmlformats.org/officeDocument/2006/relationships/hyperlink" Target="https://www.tripadvisor.com.gr/Tourism-g147270-Cuba-Vacation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- Θέση περιεχομένου" descr="κατάλογο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-315416"/>
            <a:ext cx="9144000" cy="7173416"/>
          </a:xfrm>
          <a:prstGeom prst="rect">
            <a:avLst/>
          </a:prstGeom>
          <a:noFill/>
        </p:spPr>
      </p:pic>
      <p:sp>
        <p:nvSpPr>
          <p:cNvPr id="11266" name="AutoShape 2" descr="Κούβα Χώρα Σημαία - Δωρεάν εικόνα στο Pixabay"/>
          <p:cNvSpPr>
            <a:spLocks noChangeAspect="1" noChangeArrowheads="1"/>
          </p:cNvSpPr>
          <p:nvPr/>
        </p:nvSpPr>
        <p:spPr bwMode="auto">
          <a:xfrm>
            <a:off x="155575" y="-822325"/>
            <a:ext cx="266700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268" name="AutoShape 4" descr="Κούβα Χώρα Σημαία - Δωρεάν εικόνα στο Pixabay"/>
          <p:cNvSpPr>
            <a:spLocks noChangeAspect="1" noChangeArrowheads="1"/>
          </p:cNvSpPr>
          <p:nvPr/>
        </p:nvSpPr>
        <p:spPr bwMode="auto">
          <a:xfrm>
            <a:off x="155575" y="-822325"/>
            <a:ext cx="266700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1270" name="AutoShape 6" descr="Κούβα Χώρα Σημαία - Δωρεάν εικόνα στο Pixabay"/>
          <p:cNvSpPr>
            <a:spLocks noChangeAspect="1" noChangeArrowheads="1"/>
          </p:cNvSpPr>
          <p:nvPr/>
        </p:nvSpPr>
        <p:spPr bwMode="auto">
          <a:xfrm>
            <a:off x="155575" y="-822325"/>
            <a:ext cx="2667000" cy="1724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7" name="6 - Τίτλος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714202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</a:pPr>
            <a:r>
              <a:rPr lang="en-US" sz="9800" dirty="0" smtClean="0">
                <a:solidFill>
                  <a:schemeClr val="bg1"/>
                </a:solidFill>
              </a:rPr>
              <a:t>KOYBA</a:t>
            </a:r>
            <a:r>
              <a:rPr lang="el-GR" sz="8000" dirty="0" smtClean="0">
                <a:solidFill>
                  <a:schemeClr val="bg1"/>
                </a:solidFill>
              </a:rPr>
              <a:t/>
            </a:r>
            <a:br>
              <a:rPr lang="el-GR" sz="8000" dirty="0" smtClean="0">
                <a:solidFill>
                  <a:schemeClr val="bg1"/>
                </a:solidFill>
              </a:rPr>
            </a:br>
            <a:r>
              <a:rPr lang="en-US" sz="8000" dirty="0" smtClean="0">
                <a:solidFill>
                  <a:schemeClr val="bg1"/>
                </a:solidFill>
              </a:rPr>
              <a:t/>
            </a:r>
            <a:br>
              <a:rPr lang="en-US" sz="8000" dirty="0" smtClean="0">
                <a:solidFill>
                  <a:schemeClr val="bg1"/>
                </a:solidFill>
              </a:rPr>
            </a:br>
            <a:r>
              <a:rPr lang="el-GR" sz="8000" dirty="0" smtClean="0">
                <a:solidFill>
                  <a:schemeClr val="bg1"/>
                </a:solidFill>
              </a:rPr>
              <a:t>   </a:t>
            </a:r>
            <a:r>
              <a:rPr lang="el-GR" sz="8000" dirty="0" err="1" smtClean="0">
                <a:solidFill>
                  <a:schemeClr val="bg1"/>
                </a:solidFill>
              </a:rPr>
              <a:t>Αντζελίνα</a:t>
            </a:r>
            <a:r>
              <a:rPr lang="el-GR" sz="8000" dirty="0" smtClean="0">
                <a:solidFill>
                  <a:schemeClr val="bg1"/>
                </a:solidFill>
              </a:rPr>
              <a:t>,        </a:t>
            </a:r>
            <a:r>
              <a:rPr lang="el-GR" sz="8000" dirty="0" err="1" smtClean="0">
                <a:solidFill>
                  <a:schemeClr val="bg1"/>
                </a:solidFill>
              </a:rPr>
              <a:t>Μαριλένα</a:t>
            </a:r>
            <a:r>
              <a:rPr lang="el-GR" sz="8000" dirty="0" smtClean="0">
                <a:solidFill>
                  <a:schemeClr val="bg1"/>
                </a:solidFill>
              </a:rPr>
              <a:t> ΣΤ2    </a:t>
            </a:r>
            <a:endParaRPr lang="el-G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ΠΗΓΕΣ ΝΟ 1</a:t>
            </a:r>
            <a:endParaRPr lang="el-GR" dirty="0"/>
          </a:p>
        </p:txBody>
      </p:sp>
      <p:sp>
        <p:nvSpPr>
          <p:cNvPr id="10" name="9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https://el.wikipedia.org/wiki/%CE%9A%CE%BF%CF%8D%CE%B2%CE%B1</a:t>
            </a:r>
            <a:endParaRPr lang="el-GR" dirty="0" smtClean="0"/>
          </a:p>
          <a:p>
            <a:r>
              <a:rPr lang="en-US" dirty="0" smtClean="0">
                <a:hlinkClick r:id="rId3"/>
              </a:rPr>
              <a:t>https://www.google.com/search?q=%CF%86%CE%B1%CE%B3%CE%B7%CF%84%CE%AC+%CE%BA%CE%BF%CF%8D%CE%B2%CE%B1%CF%82&amp;safe=strict&amp;client=firefox-b-d&amp;source=lnms&amp;tbm=isch&amp;sa=X&amp;ved=2ahUKEwiuh--d9oTxAhV5gf0HHRwoDlAQ_AUoAXoECAEQAw&amp;biw=1366&amp;bih=626</a:t>
            </a:r>
            <a:r>
              <a:rPr lang="el-GR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ΠΗΓΕΣ ΝΟ 2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https://www.tripadvisor.com.gr/Tourism-g147270-Cuba-Vacations.html</a:t>
            </a:r>
            <a:r>
              <a:rPr lang="el-GR" dirty="0" smtClean="0"/>
              <a:t> </a:t>
            </a:r>
          </a:p>
          <a:p>
            <a:r>
              <a:rPr lang="en-US" dirty="0" smtClean="0">
                <a:hlinkClick r:id="rId3"/>
              </a:rPr>
              <a:t>https://www.google.com/search?q=%CE%9A%CE%9F%CE%8E%CE%92%CE%91&amp;safe=strict&amp;client=firefox-b-d&amp;source=lnms&amp;tbm=isch&amp;sa=X&amp;ved=2ahUKEwjD1Pvl94TxAhUPsaQKHfK3AaMQ_AUoAXoECAEQAw&amp;biw=1366&amp;bih=626#imgrc=7PZiftWz7rW0jM</a:t>
            </a:r>
            <a:r>
              <a:rPr lang="el-GR" dirty="0" smtClean="0"/>
              <a:t> </a:t>
            </a:r>
          </a:p>
          <a:p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κατάλογοςΦ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714375" y="1989138"/>
            <a:ext cx="8429625" cy="4032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ΒΑΣΙΚΕΣ ΠΛΗΡΟΦΟΡΙΕΣ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Αβάνα είναι η μεγαλύτερη πόλη και η πρωτεύουσα. Άλλες σημαντικές πόλεις είναι το Σαντιάγο ντε Κούβα και το Καμαγουέι. Μικρότερες γνωστές πόλεις είναι το Μπαρακόα, το Τρινιδάδ και το Μπαγιάμο.</a:t>
            </a:r>
            <a:endParaRPr lang="el-GR" dirty="0"/>
          </a:p>
        </p:txBody>
      </p:sp>
      <p:pic>
        <p:nvPicPr>
          <p:cNvPr id="6" name="5 - Θέση περιεχομένου" descr="cuba_cub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601119"/>
            <a:ext cx="4038600" cy="2524125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ΚΛΙΜΑ</a:t>
            </a:r>
            <a:endParaRPr lang="el-GR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Το κλίμα είναι τροπικό, αν και έχει  ανέμους. Σε γενικές γραμμές, από τον Νοέμβριο μέχρι τον Απρίλιο είναι η ξηρή εποχή, και από τον Μάιο μέχρι τον Οκτώβριο η πιο βροχερή εποχή. Η μέση θερμοκρασία είναι 21 °C τον Ιανουάριο και 27 °C τον Ιούλιο. Η Κούβα πλήττεται από καταιγίδες, οι οποίες είναι πιο συχνές τον Σεπτέμβριο και τον Οκτώβριο. </a:t>
            </a:r>
            <a:endParaRPr lang="el-GR" dirty="0"/>
          </a:p>
        </p:txBody>
      </p:sp>
      <p:pic>
        <p:nvPicPr>
          <p:cNvPr id="6" name="5 - Θέση περιεχομένου" descr="image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18641" y="2991644"/>
            <a:ext cx="3917686" cy="259759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ΓΕΩΓΡΑΦΙΑ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/>
              <a:t>     </a:t>
            </a:r>
            <a:r>
              <a:rPr lang="el-GR" sz="3500" dirty="0" smtClean="0"/>
              <a:t>Η Κούβα είναι ένα αρχιπέλαγος νησιών που βρίσκονται στην Καραϊβική Θάλασσα. Το κύριο νησί είναι η Κούβα, το οποίο περιβάλλεται από τέσσερις κύριες συστάδες νησιών. Ο πληθυσμός της Κούβας είναι </a:t>
            </a:r>
            <a:r>
              <a:rPr lang="el-GR" sz="3400" dirty="0" smtClean="0"/>
              <a:t>11,33 εκατομμύρια (2019) </a:t>
            </a:r>
            <a:r>
              <a:rPr lang="el-GR" sz="3500" dirty="0" smtClean="0"/>
              <a:t/>
            </a:r>
            <a:br>
              <a:rPr lang="el-GR" sz="3500" dirty="0" smtClean="0"/>
            </a:br>
            <a:r>
              <a:rPr lang="el-GR" sz="3500" dirty="0" smtClean="0"/>
              <a:t>Η πρωτεύουσά της είναι η </a:t>
            </a:r>
          </a:p>
          <a:p>
            <a:pPr>
              <a:buNone/>
            </a:pPr>
            <a:r>
              <a:rPr lang="el-GR" sz="3500" dirty="0" smtClean="0"/>
              <a:t>     ΑΒΑΝΑ.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5" name="4 - Θέση περιεχομένου" descr="χάρτης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0625" y="3015456"/>
            <a:ext cx="3333750" cy="169545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ΙΣΤΟΡΙΑ,ΠΟΛΙΤΙΣΜΟΣ</a:t>
            </a:r>
            <a:endParaRPr lang="el-GR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Η καταγεγραμμένη ιστορία της Κούβας ξεκινάει στις 24 Οκτωβρίου 1492, όταν ο Χριστόφορος Κολόμβος εντόπισε το νησί</a:t>
            </a:r>
            <a:r>
              <a:rPr lang="en-US" dirty="0" smtClean="0"/>
              <a:t>.</a:t>
            </a:r>
            <a:r>
              <a:rPr lang="el-GR" dirty="0" smtClean="0"/>
              <a:t> Το νησί κατά την προκολομβιανή εποχή κατοικούνταν από ιθαγενείς φυλές, γνωστές ως Ταΐνο και Σιμπονέι</a:t>
            </a:r>
            <a:r>
              <a:rPr lang="en-US" dirty="0" smtClean="0"/>
              <a:t>. </a:t>
            </a:r>
            <a:r>
              <a:rPr lang="el-GR" dirty="0" smtClean="0"/>
              <a:t>Οι Ταΐνο ήταν γεωργοί και οι Σιμπονέι κυνηγοί-</a:t>
            </a:r>
            <a:r>
              <a:rPr lang="el-GR" dirty="0" err="1" smtClean="0"/>
              <a:t>τροφοσυλλέκτες</a:t>
            </a:r>
            <a:r>
              <a:rPr lang="el-GR" dirty="0" smtClean="0"/>
              <a:t>. Το όνομα Κούβα προέρχεται από την λέξη των Ταΐνο cubanacán που σημαίνει «κεντρικός τόπος»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Ένα σημαντικό στοιχείο στην κουλτούρα της Κούβας είναι το γεγονός ότι είχε επιδράσεις από διάφορους πολιτισμούς, κυρίως από την Ισπανία και την Αφρική.   Το νόμισμα της Κούβας είναι το </a:t>
            </a:r>
            <a:r>
              <a:rPr lang="el-GR" dirty="0" err="1" smtClean="0"/>
              <a:t>πέσο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2050" name="AutoShape 2" descr="Νομίσματα της Κούβας Κουβανικό μετατρέψιμο πέσο Στοκ Εικόνες - εικόνα από  castillo, centavos: 47203584"/>
          <p:cNvSpPr>
            <a:spLocks noChangeAspect="1" noChangeArrowheads="1"/>
          </p:cNvSpPr>
          <p:nvPr/>
        </p:nvSpPr>
        <p:spPr bwMode="auto">
          <a:xfrm>
            <a:off x="155575" y="-876300"/>
            <a:ext cx="2495550" cy="1838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ΑΞΙΟΘΕΑΤΑ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ΒΑΡΝΤΕΡΟ</a:t>
            </a:r>
          </a:p>
          <a:p>
            <a:r>
              <a:rPr lang="el-GR" dirty="0" smtClean="0"/>
              <a:t>ΑΒΑΝΑ</a:t>
            </a:r>
          </a:p>
          <a:p>
            <a:r>
              <a:rPr lang="en-US" dirty="0" smtClean="0"/>
              <a:t>CAYO COCO</a:t>
            </a:r>
          </a:p>
          <a:p>
            <a:r>
              <a:rPr lang="el-GR" dirty="0" smtClean="0"/>
              <a:t>ΚΑΓΙΟ ΣΑΝΤΟ ΜΑΡΙΑ</a:t>
            </a:r>
            <a:endParaRPr lang="el-GR" dirty="0"/>
          </a:p>
        </p:txBody>
      </p:sp>
      <p:pic>
        <p:nvPicPr>
          <p:cNvPr id="1026" name="Picture 2" descr="https://dynamic-media-cdn.tripadvisor.com/media/photo-o/15/33/f5/36/havana.jpg?w=300&amp;h=300&amp;s=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988840"/>
            <a:ext cx="3527970" cy="352797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ΓΛΩΣΣΑ, ΕΚΤΑΣΗ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Η επίσημη γλώσσα της Κούβας είναι τα Ισπανικά. Η έκταση της Κούβας είναι 109.884 </a:t>
            </a:r>
            <a:r>
              <a:rPr lang="en-US" dirty="0" smtClean="0"/>
              <a:t>km</a:t>
            </a:r>
            <a:r>
              <a:rPr lang="el-GR" dirty="0" smtClean="0"/>
              <a:t>. </a:t>
            </a:r>
            <a:endParaRPr lang="el-GR" dirty="0"/>
          </a:p>
        </p:txBody>
      </p:sp>
      <p:pic>
        <p:nvPicPr>
          <p:cNvPr id="9" name="8 - Θέση περιεχομένου" descr="Cuba_yank_tan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2636912"/>
            <a:ext cx="3985231" cy="2980953"/>
          </a:xfrm>
        </p:spPr>
      </p:pic>
      <p:sp>
        <p:nvSpPr>
          <p:cNvPr id="19458" name="AutoShape 2" descr="Νομίσματα της Κούβας Κουβανικό μετατρέψιμο πέσο Στοκ Εικόνες - εικόνα από  castillo, centavos: 47203584"/>
          <p:cNvSpPr>
            <a:spLocks noChangeAspect="1" noChangeArrowheads="1"/>
          </p:cNvSpPr>
          <p:nvPr/>
        </p:nvSpPr>
        <p:spPr bwMode="auto">
          <a:xfrm>
            <a:off x="155575" y="-876300"/>
            <a:ext cx="2495550" cy="18383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ΚΟΥΖΙΝΑ</a:t>
            </a:r>
            <a:endParaRPr lang="el-GR" dirty="0"/>
          </a:p>
        </p:txBody>
      </p:sp>
      <p:sp>
        <p:nvSpPr>
          <p:cNvPr id="7" name="6 - Θέση κειμένου"/>
          <p:cNvSpPr>
            <a:spLocks noGrp="1"/>
          </p:cNvSpPr>
          <p:nvPr>
            <p:ph type="body" idx="1"/>
          </p:nvPr>
        </p:nvSpPr>
        <p:spPr>
          <a:xfrm>
            <a:off x="755576" y="1556792"/>
            <a:ext cx="4040188" cy="639762"/>
          </a:xfrm>
        </p:spPr>
        <p:txBody>
          <a:bodyPr/>
          <a:lstStyle/>
          <a:p>
            <a:r>
              <a:rPr lang="el-GR" dirty="0" smtClean="0"/>
              <a:t>                ΤΣΟΥΡΟΣ</a:t>
            </a:r>
            <a:endParaRPr lang="el-GR" dirty="0"/>
          </a:p>
        </p:txBody>
      </p:sp>
      <p:pic>
        <p:nvPicPr>
          <p:cNvPr id="6" name="5 - Θέση περιεχομένου" descr="δφ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243806" y="3226594"/>
            <a:ext cx="2466975" cy="1847850"/>
          </a:xfrm>
        </p:spPr>
      </p:pic>
      <p:sp>
        <p:nvSpPr>
          <p:cNvPr id="8" name="7 - Θέση κειμένου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      ΚΡΟΚΕΤΕΣ ΜΕ ΤΥΡΙ</a:t>
            </a:r>
            <a:endParaRPr lang="el-GR" dirty="0"/>
          </a:p>
        </p:txBody>
      </p:sp>
      <p:pic>
        <p:nvPicPr>
          <p:cNvPr id="10" name="9 - Θέση περιεχομένου" descr="imagesΤΗΩ6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432425" y="3226594"/>
            <a:ext cx="2466975" cy="1847850"/>
          </a:xfrm>
        </p:spPr>
      </p:pic>
      <p:sp>
        <p:nvSpPr>
          <p:cNvPr id="20482" name="AutoShape 2" descr="Κούβα: Τα 10 φαγητά που πρέπει να δοκιμάσετε ! | Τάσος Δούσης"/>
          <p:cNvSpPr>
            <a:spLocks noChangeAspect="1" noChangeArrowheads="1"/>
          </p:cNvSpPr>
          <p:nvPr/>
        </p:nvSpPr>
        <p:spPr bwMode="auto">
          <a:xfrm>
            <a:off x="155575" y="-822325"/>
            <a:ext cx="22860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κατάλογοςBH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971600" y="1268760"/>
            <a:ext cx="7345362" cy="488791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133</TotalTime>
  <Words>275</Words>
  <Application>Microsoft Office PowerPoint</Application>
  <PresentationFormat>Προβολή στην οθόνη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KOYBA     Αντζελίνα,        Μαριλένα ΣΤ2    </vt:lpstr>
      <vt:lpstr>ΒΑΣΙΚΕΣ ΠΛΗΡΟΦΟΡΙΕΣ</vt:lpstr>
      <vt:lpstr>ΚΛΙΜΑ</vt:lpstr>
      <vt:lpstr>ΓΕΩΓΡΑΦΙΑ</vt:lpstr>
      <vt:lpstr>ΙΣΤΟΡΙΑ,ΠΟΛΙΤΙΣΜΟΣ</vt:lpstr>
      <vt:lpstr>ΑΞΙΟΘΕΑΤΑ</vt:lpstr>
      <vt:lpstr>ΓΛΩΣΣΑ, ΕΚΤΑΣΗ</vt:lpstr>
      <vt:lpstr>ΚΟΥΖΙΝΑ</vt:lpstr>
      <vt:lpstr>Διαφάνεια 9</vt:lpstr>
      <vt:lpstr>ΠΗΓΕΣ ΝΟ 1</vt:lpstr>
      <vt:lpstr>ΠΗΓΕΣ ΝΟ 2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KOYBA</dc:title>
  <dc:creator>student</dc:creator>
  <cp:lastModifiedBy>student</cp:lastModifiedBy>
  <cp:revision>25</cp:revision>
  <dcterms:created xsi:type="dcterms:W3CDTF">2021-05-17T06:37:54Z</dcterms:created>
  <dcterms:modified xsi:type="dcterms:W3CDTF">2021-06-07T07:03:57Z</dcterms:modified>
</cp:coreProperties>
</file>