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photoAlbum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259DA4F-2E01-4DBC-B4FA-EC865CBB5A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CCCACEDA-E15E-45AD-93D8-9FCC9EAA01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E3B2AA35-B855-4746-AB6F-BCFBAFC2D8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E4E4E-FF37-43E3-B304-24E02BE9A509}" type="datetimeFigureOut">
              <a:rPr lang="el-GR" smtClean="0"/>
              <a:t>20/6/2021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A56463C7-04D8-4688-917D-8FE945053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41179443-7A67-4CC0-8DF5-42EE13A11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DB61C-28F9-4724-ADEB-120C4289257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163513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B3F4830-387A-4C06-8108-C508C718F2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DC40FDE5-0B57-483C-A200-F00A58CE3B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8BA0D493-BB6E-4E7F-B08C-2F3ACC80E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E4E4E-FF37-43E3-B304-24E02BE9A509}" type="datetimeFigureOut">
              <a:rPr lang="el-GR" smtClean="0"/>
              <a:t>20/6/2021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94389B7A-4872-4771-BFA6-397A9DC52B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9FBECDBF-6597-4DAE-A38A-056E5CB31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DB61C-28F9-4724-ADEB-120C4289257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67326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C77B6FEB-103A-460B-92B0-146FDA3644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C0756C3D-B346-4EA7-BC6B-3BEDEEF6FA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C1A1B474-7B02-40DB-8A84-39539CEE7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E4E4E-FF37-43E3-B304-24E02BE9A509}" type="datetimeFigureOut">
              <a:rPr lang="el-GR" smtClean="0"/>
              <a:t>20/6/2021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524EAB7B-F22C-4181-B4A6-B92DA5EC7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73781939-ACC0-4375-B25F-0927C1F81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DB61C-28F9-4724-ADEB-120C4289257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75675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37E685A-09BE-4AC4-942D-DE961A9F9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DA53780-B3EE-4AE4-8E86-91662BBC04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11A26D5F-AB90-442F-940A-5A7B3BA60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E4E4E-FF37-43E3-B304-24E02BE9A509}" type="datetimeFigureOut">
              <a:rPr lang="el-GR" smtClean="0"/>
              <a:t>20/6/2021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D4FDDB38-EC67-44D2-919B-17599FBFE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420FACE2-7094-4D78-ADD0-473C1AAE4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DB61C-28F9-4724-ADEB-120C4289257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78906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38C81FF-0E5D-45CE-8FFE-A621394EB2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0258396D-AEF8-4D33-A8E0-D01C663832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B8188EF2-3A6A-4596-BFB1-8A9640F4B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E4E4E-FF37-43E3-B304-24E02BE9A509}" type="datetimeFigureOut">
              <a:rPr lang="el-GR" smtClean="0"/>
              <a:t>20/6/2021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95F3A897-6647-4570-91B9-5B4503E54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674D899F-F70E-41D0-B453-2C73492EF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DB61C-28F9-4724-ADEB-120C4289257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02142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9E0362E-5474-48AC-985F-E17DC6C53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CECE6BB-12FF-467F-9B30-2CF69923FD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0452B080-122C-4211-B064-13C02CA689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CD606E67-2F01-4128-9E22-5D27ACD85B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E4E4E-FF37-43E3-B304-24E02BE9A509}" type="datetimeFigureOut">
              <a:rPr lang="el-GR" smtClean="0"/>
              <a:t>20/6/2021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AEDABC8D-AD1C-4C3D-901B-B70BCF8B1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A6D83185-3AC0-44B6-8AD5-8C6C87E7C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DB61C-28F9-4724-ADEB-120C4289257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42835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2BC4BE2-B87B-4E3C-BDEB-0328CE4C0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3E81EFC8-4437-4623-94C0-8C585CA2A9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DD1638EA-B4F1-4A75-82CF-6D482CD769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AC6F62BE-15B1-49B9-BAC0-7B961C3954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53C59F77-7336-4C81-BD57-96F0478A9C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E04E9EB7-9056-404B-B25B-81369E0D0C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E4E4E-FF37-43E3-B304-24E02BE9A509}" type="datetimeFigureOut">
              <a:rPr lang="el-GR" smtClean="0"/>
              <a:t>20/6/2021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648DF059-1E2A-47C5-B027-5CF5B855CA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18E4CB86-7A1B-46F3-BBC5-71CF25CED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DB61C-28F9-4724-ADEB-120C4289257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1414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1B9D47F-BA04-4AAD-9399-C0E19F0DAD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5B697872-A8E2-4F9D-9150-B49109DEA1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E4E4E-FF37-43E3-B304-24E02BE9A509}" type="datetimeFigureOut">
              <a:rPr lang="el-GR" smtClean="0"/>
              <a:t>20/6/2021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D430ACAC-9465-4BD7-83A3-0929DA8610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57FCFBC0-CF2C-4049-BC01-C328A30D8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DB61C-28F9-4724-ADEB-120C4289257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04658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DF961965-6BFF-4BF1-9565-CFC7916D2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E4E4E-FF37-43E3-B304-24E02BE9A509}" type="datetimeFigureOut">
              <a:rPr lang="el-GR" smtClean="0"/>
              <a:t>20/6/2021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F9FE4EBE-BDBB-4EE7-ADE5-C160014594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DC0932BA-CD81-4E96-B6D1-46D35A1B4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DB61C-28F9-4724-ADEB-120C4289257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362968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0BAA010-929E-48DF-95B7-B463CCC503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D871968-90DB-4ADA-8C86-91B6462C8D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7A073C97-2F3E-4379-8C3D-0CA6402E0B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5623869C-1118-4D9B-A801-614226AED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E4E4E-FF37-43E3-B304-24E02BE9A509}" type="datetimeFigureOut">
              <a:rPr lang="el-GR" smtClean="0"/>
              <a:t>20/6/2021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1CEB0AB1-9731-452D-B730-B8D61D2602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3D897A3F-670A-4994-8D38-B9564B01B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DB61C-28F9-4724-ADEB-120C4289257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75771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6276C83-0622-4800-9F6B-5B0307D839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7B9CBD1F-AF82-445F-9192-B91A5B0804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CD0560AD-F254-47D6-A670-FD4B3DC93E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3B4FE2A6-2774-4160-9696-66DA89F29B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E4E4E-FF37-43E3-B304-24E02BE9A509}" type="datetimeFigureOut">
              <a:rPr lang="el-GR" smtClean="0"/>
              <a:t>20/6/2021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E190D495-D109-4183-B169-FAA822735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BFE8D85E-CE07-4909-A4F3-99B60E7BF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DB61C-28F9-4724-ADEB-120C4289257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74603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FC4802FE-5648-4A62-9D93-77C611D83F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19B666DE-2ABE-435E-9D67-EB1A6E3D5E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856C45CA-ACE4-4D90-8C49-C16E8351EA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6E4E4E-FF37-43E3-B304-24E02BE9A509}" type="datetimeFigureOut">
              <a:rPr lang="el-GR" smtClean="0"/>
              <a:t>20/6/2021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BB4D3C04-7D52-45FE-8A82-FCB73C1EDA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0713F03E-7273-4C47-9F3B-F63BACCCCF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1DB61C-28F9-4724-ADEB-120C4289257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9925793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7BD919E-B43A-4B5C-B76B-03584832A2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800" b="1" dirty="0">
                <a:solidFill>
                  <a:schemeClr val="accent1">
                    <a:lumMod val="50000"/>
                  </a:schemeClr>
                </a:solidFill>
              </a:rPr>
              <a:t>1821-2021!!!!</a:t>
            </a:r>
            <a:br>
              <a:rPr lang="el-GR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l-GR" sz="4000" b="1" dirty="0">
                <a:solidFill>
                  <a:schemeClr val="accent1">
                    <a:lumMod val="50000"/>
                  </a:schemeClr>
                </a:solidFill>
              </a:rPr>
              <a:t>Ένα ταξίδι μέσα από τα ΒΙΒΛΙΑ ΣΕ ΡΟΔΕΣ!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066F4795-AB8A-466F-9548-32FF15A592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Μετά τις διακοπές του Πάσχα, με το άνοιγμα των σχολείων,  κατέφθασε στο σχολείο μας, από τα βιβλία σε ρόδες ο </a:t>
            </a:r>
            <a:r>
              <a:rPr lang="el-GR" dirty="0" err="1"/>
              <a:t>βιβλιοσάκος</a:t>
            </a:r>
            <a:r>
              <a:rPr lang="el-GR" dirty="0"/>
              <a:t> του 1821! Η χαρά μας ήταν απερίγραπτη!😀</a:t>
            </a:r>
          </a:p>
          <a:p>
            <a:r>
              <a:rPr lang="el-GR" dirty="0"/>
              <a:t>23 καινούρια και σύγχρονα βιβλία με θέμα τον αγώνα για την ανεξαρτησία και την απελευθέρωση! Τι καλύτερος τρόπος για να γιορτάσουμε τα 200 χρόνια!!</a:t>
            </a:r>
          </a:p>
          <a:p>
            <a:r>
              <a:rPr lang="el-GR" dirty="0"/>
              <a:t> Έτσι, με όχημα την αγαπημένη μας λογοτεχνία αποτυπώσαμε τις εντυπώσεις μας σε ένα λεύκωμα-τετράδιο που θα ταξιδεύει μαζί με τα βιβλία και σε άλλα σχολεία! 1821-2021! Τμημα:Ε2</a:t>
            </a:r>
          </a:p>
          <a:p>
            <a:pPr marL="0" indent="0">
              <a:buNone/>
            </a:pPr>
            <a:r>
              <a:rPr lang="el-GR" dirty="0">
                <a:solidFill>
                  <a:schemeClr val="accent1">
                    <a:lumMod val="50000"/>
                  </a:schemeClr>
                </a:solidFill>
              </a:rPr>
              <a:t>Υπεύθυνη δασκάλα: Γεωργίου Έφη </a:t>
            </a:r>
          </a:p>
        </p:txBody>
      </p:sp>
    </p:spTree>
    <p:extLst>
      <p:ext uri="{BB962C8B-B14F-4D97-AF65-F5344CB8AC3E}">
        <p14:creationId xmlns:p14="http://schemas.microsoft.com/office/powerpoint/2010/main" val="278399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201540909_951161752121260_4434059996655700678_n">
            <a:extLst>
              <a:ext uri="{FF2B5EF4-FFF2-40B4-BE49-F238E27FC236}">
                <a16:creationId xmlns:a16="http://schemas.microsoft.com/office/drawing/2014/main" id="{84F7140C-2626-4345-9801-F19C78D0C7D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4049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201559177_796966604356104_608839985960532799_n">
            <a:extLst>
              <a:ext uri="{FF2B5EF4-FFF2-40B4-BE49-F238E27FC236}">
                <a16:creationId xmlns:a16="http://schemas.microsoft.com/office/drawing/2014/main" id="{8D179242-4DEE-434C-87A4-4481A4A200C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8911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201740052_533372987695160_4469454245392193735_n">
            <a:extLst>
              <a:ext uri="{FF2B5EF4-FFF2-40B4-BE49-F238E27FC236}">
                <a16:creationId xmlns:a16="http://schemas.microsoft.com/office/drawing/2014/main" id="{B560559F-1E3E-4BAD-907A-FDFD2D69D32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9856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201958770_530978834799155_3545018363662471737_n">
            <a:extLst>
              <a:ext uri="{FF2B5EF4-FFF2-40B4-BE49-F238E27FC236}">
                <a16:creationId xmlns:a16="http://schemas.microsoft.com/office/drawing/2014/main" id="{5237B97B-3A29-45C7-ABA0-B1D9984E928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6190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202029922_267957698419850_3179118058231082911_n">
            <a:extLst>
              <a:ext uri="{FF2B5EF4-FFF2-40B4-BE49-F238E27FC236}">
                <a16:creationId xmlns:a16="http://schemas.microsoft.com/office/drawing/2014/main" id="{2F7B7E87-F427-4908-9A4F-99BCCA3F63D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9433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202094559_1139723856534081_8295772123857596113_n">
            <a:extLst>
              <a:ext uri="{FF2B5EF4-FFF2-40B4-BE49-F238E27FC236}">
                <a16:creationId xmlns:a16="http://schemas.microsoft.com/office/drawing/2014/main" id="{F03565EB-49EC-4D95-82B2-6C044D4EABD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1108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202100523_1171234243392480_7092359787263997257_n">
            <a:extLst>
              <a:ext uri="{FF2B5EF4-FFF2-40B4-BE49-F238E27FC236}">
                <a16:creationId xmlns:a16="http://schemas.microsoft.com/office/drawing/2014/main" id="{31A40259-9C21-4D83-90AF-9D0E754B46E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8122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202217389_848626999392569_8959306777141013350_n">
            <a:extLst>
              <a:ext uri="{FF2B5EF4-FFF2-40B4-BE49-F238E27FC236}">
                <a16:creationId xmlns:a16="http://schemas.microsoft.com/office/drawing/2014/main" id="{C541694E-1CF6-43B4-90FB-69FE224CB6A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901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202397301_2969904743328852_2961813363782105730_n">
            <a:extLst>
              <a:ext uri="{FF2B5EF4-FFF2-40B4-BE49-F238E27FC236}">
                <a16:creationId xmlns:a16="http://schemas.microsoft.com/office/drawing/2014/main" id="{CB4DEFD9-D6A5-4E89-94E9-46F098046CD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8045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202499866_192391346117229_4817451542419287463_n">
            <a:extLst>
              <a:ext uri="{FF2B5EF4-FFF2-40B4-BE49-F238E27FC236}">
                <a16:creationId xmlns:a16="http://schemas.microsoft.com/office/drawing/2014/main" id="{DC15FB07-8A3E-4994-BBE0-9CD4E3C7176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9442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200917998_224198449536983_2510764532796452152_n">
            <a:extLst>
              <a:ext uri="{FF2B5EF4-FFF2-40B4-BE49-F238E27FC236}">
                <a16:creationId xmlns:a16="http://schemas.microsoft.com/office/drawing/2014/main" id="{42B81941-4311-4E72-AECF-CA780B123CF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7160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202678646_332081398387447_479053572556647326_n">
            <a:extLst>
              <a:ext uri="{FF2B5EF4-FFF2-40B4-BE49-F238E27FC236}">
                <a16:creationId xmlns:a16="http://schemas.microsoft.com/office/drawing/2014/main" id="{B8485B99-35EF-4E32-9A10-A6CD03B3A1E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4662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202778109_1209372472822777_8188759418459871690_n">
            <a:extLst>
              <a:ext uri="{FF2B5EF4-FFF2-40B4-BE49-F238E27FC236}">
                <a16:creationId xmlns:a16="http://schemas.microsoft.com/office/drawing/2014/main" id="{FDC55070-390D-4450-A242-5B1593D54E0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4212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200235849_488192259151585_3617133896747208759_n">
            <a:extLst>
              <a:ext uri="{FF2B5EF4-FFF2-40B4-BE49-F238E27FC236}">
                <a16:creationId xmlns:a16="http://schemas.microsoft.com/office/drawing/2014/main" id="{7515B5C1-20E7-4825-A3B2-5B64159A215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4806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200451498_335233821329555_2570202195108899172_n">
            <a:extLst>
              <a:ext uri="{FF2B5EF4-FFF2-40B4-BE49-F238E27FC236}">
                <a16:creationId xmlns:a16="http://schemas.microsoft.com/office/drawing/2014/main" id="{111D07FB-A97E-4B86-B7A3-72E7AA71244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592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200692831_1096821187393354_2029073481832980450_n">
            <a:extLst>
              <a:ext uri="{FF2B5EF4-FFF2-40B4-BE49-F238E27FC236}">
                <a16:creationId xmlns:a16="http://schemas.microsoft.com/office/drawing/2014/main" id="{3551270C-9520-40E7-A091-D4A8B966BEA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4622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200718028_478886369850210_4431843152900672730_n">
            <a:extLst>
              <a:ext uri="{FF2B5EF4-FFF2-40B4-BE49-F238E27FC236}">
                <a16:creationId xmlns:a16="http://schemas.microsoft.com/office/drawing/2014/main" id="{6AB17B03-E4F3-4866-AD5D-F53B27D725C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5931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200776685_1139311953234797_1080155375957358705_n">
            <a:extLst>
              <a:ext uri="{FF2B5EF4-FFF2-40B4-BE49-F238E27FC236}">
                <a16:creationId xmlns:a16="http://schemas.microsoft.com/office/drawing/2014/main" id="{16B2981B-51D4-4A14-BF82-3E3CC65C224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4700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200818790_993523534765168_8903995011899904456_n">
            <a:extLst>
              <a:ext uri="{FF2B5EF4-FFF2-40B4-BE49-F238E27FC236}">
                <a16:creationId xmlns:a16="http://schemas.microsoft.com/office/drawing/2014/main" id="{F45EC796-F58C-402D-9862-85F02A59CA5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1051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200934684_162287759250771_8966403383834470231_n">
            <a:extLst>
              <a:ext uri="{FF2B5EF4-FFF2-40B4-BE49-F238E27FC236}">
                <a16:creationId xmlns:a16="http://schemas.microsoft.com/office/drawing/2014/main" id="{E77EB673-3053-4037-B314-336AAF3CBE6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104562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110</Words>
  <Application>Microsoft Office PowerPoint</Application>
  <PresentationFormat>Ευρεία οθόνη</PresentationFormat>
  <Paragraphs>5</Paragraphs>
  <Slides>21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Θέμα του Office</vt:lpstr>
      <vt:lpstr>1821-2021!!!! Ένα ταξίδι μέσα από τα ΒΙΒΛΙΑ ΣΕ ΡΟΔΕΣ!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1821-2021!!!! Ένα ταξίδι μέσα από τα ΒΙΒΛΙΑ ΣΕ ΡΟΔΕΣ!</dc:title>
  <dc:creator>user</dc:creator>
  <cp:lastModifiedBy>user</cp:lastModifiedBy>
  <cp:revision>1</cp:revision>
  <dcterms:created xsi:type="dcterms:W3CDTF">2021-06-20T09:41:56Z</dcterms:created>
  <dcterms:modified xsi:type="dcterms:W3CDTF">2021-06-20T09:42:03Z</dcterms:modified>
</cp:coreProperties>
</file>