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5CB"/>
          </a:solidFill>
        </a:fill>
      </a:tcStyle>
    </a:wholeTbl>
    <a:band2H>
      <a:tcTxStyle b="def" i="def"/>
      <a:tcStyle>
        <a:tcBdr/>
        <a:fill>
          <a:solidFill>
            <a:srgbClr val="F0F3E7"/>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ECA"/>
          </a:solidFill>
        </a:fill>
      </a:tcStyle>
    </a:wholeTbl>
    <a:band2H>
      <a:tcTxStyle b="def" i="def"/>
      <a:tcStyle>
        <a:tcBdr/>
        <a:fill>
          <a:solidFill>
            <a:srgbClr val="FFEF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7D8"/>
          </a:solidFill>
        </a:fill>
      </a:tcStyle>
    </a:wholeTbl>
    <a:band2H>
      <a:tcTxStyle b="def" i="def"/>
      <a:tcStyle>
        <a:tcBdr/>
        <a:fill>
          <a:solidFill>
            <a:srgbClr val="ECECEC"/>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Διαφάνεια τίτλου">
    <p:spTree>
      <p:nvGrpSpPr>
        <p:cNvPr id="1" name=""/>
        <p:cNvGrpSpPr/>
        <p:nvPr/>
      </p:nvGrpSpPr>
      <p:grpSpPr>
        <a:xfrm>
          <a:off x="0" y="0"/>
          <a:ext cx="0" cy="0"/>
          <a:chOff x="0" y="0"/>
          <a:chExt cx="0" cy="0"/>
        </a:xfrm>
      </p:grpSpPr>
      <p:sp>
        <p:nvSpPr>
          <p:cNvPr id="12" name="Ορθογώνιο 6"/>
          <p:cNvSpPr/>
          <p:nvPr/>
        </p:nvSpPr>
        <p:spPr>
          <a:xfrm>
            <a:off x="231139" y="243840"/>
            <a:ext cx="11724642" cy="6377940"/>
          </a:xfrm>
          <a:prstGeom prst="rect">
            <a:avLst/>
          </a:prstGeom>
          <a:solidFill>
            <a:schemeClr val="accent1"/>
          </a:solidFill>
          <a:ln w="12700">
            <a:solidFill>
              <a:srgbClr val="FFFFFF"/>
            </a:solidFill>
          </a:ln>
        </p:spPr>
        <p:txBody>
          <a:bodyPr lIns="45719" rIns="45719"/>
          <a:lstStyle/>
          <a:p>
            <a:pPr/>
          </a:p>
        </p:txBody>
      </p:sp>
      <p:sp>
        <p:nvSpPr>
          <p:cNvPr id="13" name="Κείμενο τίτλου"/>
          <p:cNvSpPr/>
          <p:nvPr>
            <p:ph type="title"/>
          </p:nvPr>
        </p:nvSpPr>
        <p:spPr>
          <a:xfrm>
            <a:off x="1109980" y="882375"/>
            <a:ext cx="9966960" cy="2926081"/>
          </a:xfrm>
          <a:prstGeom prst="rect">
            <a:avLst/>
          </a:prstGeom>
        </p:spPr>
        <p:txBody>
          <a:bodyPr anchor="b"/>
          <a:lstStyle>
            <a:lvl1pPr algn="ctr">
              <a:lnSpc>
                <a:spcPct val="85000"/>
              </a:lnSpc>
              <a:defRPr cap="all" sz="7200">
                <a:solidFill>
                  <a:srgbClr val="FFFFFF"/>
                </a:solidFill>
              </a:defRPr>
            </a:lvl1pPr>
          </a:lstStyle>
          <a:p>
            <a:pPr/>
            <a:r>
              <a:t>Κείμενο τίτλου</a:t>
            </a:r>
          </a:p>
        </p:txBody>
      </p:sp>
      <p:sp>
        <p:nvSpPr>
          <p:cNvPr id="14" name="Επίπεδο κύριου τμήματος ένα…"/>
          <p:cNvSpPr/>
          <p:nvPr>
            <p:ph type="body" sz="quarter" idx="1"/>
          </p:nvPr>
        </p:nvSpPr>
        <p:spPr>
          <a:xfrm>
            <a:off x="1709529" y="3869633"/>
            <a:ext cx="8767862" cy="1388166"/>
          </a:xfrm>
          <a:prstGeom prst="rect">
            <a:avLst/>
          </a:prstGeom>
        </p:spPr>
        <p:txBody>
          <a:bodyPr/>
          <a:lstStyle>
            <a:lvl1pPr marL="0" indent="0" algn="ctr">
              <a:buClrTx/>
              <a:buSzTx/>
              <a:buFontTx/>
              <a:buNone/>
              <a:defRPr>
                <a:solidFill>
                  <a:srgbClr val="FFFFFF"/>
                </a:solidFill>
              </a:defRPr>
            </a:lvl1pPr>
            <a:lvl2pPr marL="0" indent="457200" algn="ctr">
              <a:buClrTx/>
              <a:buSzTx/>
              <a:buFontTx/>
              <a:buNone/>
              <a:defRPr>
                <a:solidFill>
                  <a:srgbClr val="FFFFFF"/>
                </a:solidFill>
              </a:defRPr>
            </a:lvl2pPr>
            <a:lvl3pPr marL="0" indent="914400" algn="ctr">
              <a:buClrTx/>
              <a:buSzTx/>
              <a:buFontTx/>
              <a:buNone/>
              <a:defRPr>
                <a:solidFill>
                  <a:srgbClr val="FFFFFF"/>
                </a:solidFill>
              </a:defRPr>
            </a:lvl3pPr>
            <a:lvl4pPr marL="0" indent="1371600" algn="ctr">
              <a:buClrTx/>
              <a:buSzTx/>
              <a:buFontTx/>
              <a:buNone/>
              <a:defRPr>
                <a:solidFill>
                  <a:srgbClr val="FFFFFF"/>
                </a:solidFill>
              </a:defRPr>
            </a:lvl4pPr>
            <a:lvl5pPr marL="0" indent="1828800" algn="ctr">
              <a:buClrTx/>
              <a:buSzTx/>
              <a:buFontTx/>
              <a:buNone/>
              <a:defRPr>
                <a:solidFill>
                  <a:srgbClr val="FFFFFF"/>
                </a:solidFill>
              </a:defRPr>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5" name="Ευθεία γραμμή σύνδεσης 7"/>
          <p:cNvSpPr/>
          <p:nvPr/>
        </p:nvSpPr>
        <p:spPr>
          <a:xfrm>
            <a:off x="1978660" y="3733800"/>
            <a:ext cx="8229602" cy="0"/>
          </a:xfrm>
          <a:prstGeom prst="line">
            <a:avLst/>
          </a:prstGeom>
          <a:ln w="10000">
            <a:solidFill>
              <a:srgbClr val="FFFFFF"/>
            </a:solidFill>
          </a:ln>
        </p:spPr>
        <p:txBody>
          <a:bodyPr lIns="45719" rIns="45719"/>
          <a:lstStyle/>
          <a:p>
            <a:pPr/>
          </a:p>
        </p:txBody>
      </p:sp>
      <p:sp>
        <p:nvSpPr>
          <p:cNvPr id="16" name="Αριθμός σλάιντ"/>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Τίτλος και κατακόρυφο κείμενο">
    <p:spTree>
      <p:nvGrpSpPr>
        <p:cNvPr id="1" name=""/>
        <p:cNvGrpSpPr/>
        <p:nvPr/>
      </p:nvGrpSpPr>
      <p:grpSpPr>
        <a:xfrm>
          <a:off x="0" y="0"/>
          <a:ext cx="0" cy="0"/>
          <a:chOff x="0" y="0"/>
          <a:chExt cx="0" cy="0"/>
        </a:xfrm>
      </p:grpSpPr>
      <p:sp>
        <p:nvSpPr>
          <p:cNvPr id="96" name="Κείμενο τίτλου"/>
          <p:cNvSpPr/>
          <p:nvPr>
            <p:ph type="title"/>
          </p:nvPr>
        </p:nvSpPr>
        <p:spPr>
          <a:prstGeom prst="rect">
            <a:avLst/>
          </a:prstGeom>
        </p:spPr>
        <p:txBody>
          <a:bodyPr/>
          <a:lstStyle/>
          <a:p>
            <a:pPr/>
            <a:r>
              <a:t>Κείμενο τίτλου</a:t>
            </a:r>
          </a:p>
        </p:txBody>
      </p:sp>
      <p:sp>
        <p:nvSpPr>
          <p:cNvPr id="97" name="Επίπεδο κύριου τμήματος ένα…"/>
          <p:cNvSpPr/>
          <p:nvPr>
            <p:ph type="body" idx="1"/>
          </p:nvPr>
        </p:nvSpPr>
        <p:spPr>
          <a:xfrm>
            <a:off x="1143000" y="2057400"/>
            <a:ext cx="9872872" cy="4038600"/>
          </a:xfrm>
          <a:prstGeom prst="rect">
            <a:avLst/>
          </a:prstGeom>
        </p:spPr>
        <p:txBody>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98"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Κατακόρυφος τίτλος και κείμενο">
    <p:spTree>
      <p:nvGrpSpPr>
        <p:cNvPr id="1" name=""/>
        <p:cNvGrpSpPr/>
        <p:nvPr/>
      </p:nvGrpSpPr>
      <p:grpSpPr>
        <a:xfrm>
          <a:off x="0" y="0"/>
          <a:ext cx="0" cy="0"/>
          <a:chOff x="0" y="0"/>
          <a:chExt cx="0" cy="0"/>
        </a:xfrm>
      </p:grpSpPr>
      <p:sp>
        <p:nvSpPr>
          <p:cNvPr id="105" name="Κείμενο τίτλου"/>
          <p:cNvSpPr/>
          <p:nvPr>
            <p:ph type="title"/>
          </p:nvPr>
        </p:nvSpPr>
        <p:spPr>
          <a:xfrm>
            <a:off x="8724900" y="762000"/>
            <a:ext cx="2324100" cy="5410200"/>
          </a:xfrm>
          <a:prstGeom prst="rect">
            <a:avLst/>
          </a:prstGeom>
        </p:spPr>
        <p:txBody>
          <a:bodyPr/>
          <a:lstStyle/>
          <a:p>
            <a:pPr/>
            <a:r>
              <a:t>Κείμενο τίτλου</a:t>
            </a:r>
          </a:p>
        </p:txBody>
      </p:sp>
      <p:sp>
        <p:nvSpPr>
          <p:cNvPr id="106" name="Επίπεδο κύριου τμήματος ένα…"/>
          <p:cNvSpPr/>
          <p:nvPr>
            <p:ph type="body" idx="1"/>
          </p:nvPr>
        </p:nvSpPr>
        <p:spPr>
          <a:xfrm>
            <a:off x="1143000" y="762000"/>
            <a:ext cx="7429500" cy="5410200"/>
          </a:xfrm>
          <a:prstGeom prst="rect">
            <a:avLst/>
          </a:prstGeom>
        </p:spPr>
        <p:txBody>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107"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Τίτλος και περιεχόμενο">
    <p:spTree>
      <p:nvGrpSpPr>
        <p:cNvPr id="1" name=""/>
        <p:cNvGrpSpPr/>
        <p:nvPr/>
      </p:nvGrpSpPr>
      <p:grpSpPr>
        <a:xfrm>
          <a:off x="0" y="0"/>
          <a:ext cx="0" cy="0"/>
          <a:chOff x="0" y="0"/>
          <a:chExt cx="0" cy="0"/>
        </a:xfrm>
      </p:grpSpPr>
      <p:sp>
        <p:nvSpPr>
          <p:cNvPr id="23" name="Κείμενο τίτλου"/>
          <p:cNvSpPr/>
          <p:nvPr>
            <p:ph type="title"/>
          </p:nvPr>
        </p:nvSpPr>
        <p:spPr>
          <a:prstGeom prst="rect">
            <a:avLst/>
          </a:prstGeom>
        </p:spPr>
        <p:txBody>
          <a:bodyPr/>
          <a:lstStyle/>
          <a:p>
            <a:pPr/>
            <a:r>
              <a:t>Κείμενο τίτλου</a:t>
            </a:r>
          </a:p>
        </p:txBody>
      </p:sp>
      <p:sp>
        <p:nvSpPr>
          <p:cNvPr id="24" name="Επίπεδο κύριου τμήματος ένα…"/>
          <p:cNvSpPr/>
          <p:nvPr>
            <p:ph type="body" idx="1"/>
          </p:nvPr>
        </p:nvSpPr>
        <p:spPr>
          <a:xfrm>
            <a:off x="1143000" y="2057400"/>
            <a:ext cx="9872872" cy="4038600"/>
          </a:xfrm>
          <a:prstGeom prst="rect">
            <a:avLst/>
          </a:prstGeom>
        </p:spPr>
        <p:txBody>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25"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Κεφαλίδα ενότητας">
    <p:spTree>
      <p:nvGrpSpPr>
        <p:cNvPr id="1" name=""/>
        <p:cNvGrpSpPr/>
        <p:nvPr/>
      </p:nvGrpSpPr>
      <p:grpSpPr>
        <a:xfrm>
          <a:off x="0" y="0"/>
          <a:ext cx="0" cy="0"/>
          <a:chOff x="0" y="0"/>
          <a:chExt cx="0" cy="0"/>
        </a:xfrm>
      </p:grpSpPr>
      <p:sp>
        <p:nvSpPr>
          <p:cNvPr id="32" name="Κείμενο τίτλου"/>
          <p:cNvSpPr/>
          <p:nvPr>
            <p:ph type="title"/>
          </p:nvPr>
        </p:nvSpPr>
        <p:spPr>
          <a:xfrm>
            <a:off x="1106424" y="1173574"/>
            <a:ext cx="9966960" cy="2926081"/>
          </a:xfrm>
          <a:prstGeom prst="rect">
            <a:avLst/>
          </a:prstGeom>
        </p:spPr>
        <p:txBody>
          <a:bodyPr anchor="b"/>
          <a:lstStyle>
            <a:lvl1pPr algn="ctr">
              <a:lnSpc>
                <a:spcPct val="85000"/>
              </a:lnSpc>
              <a:defRPr cap="all" sz="7200"/>
            </a:lvl1pPr>
          </a:lstStyle>
          <a:p>
            <a:pPr/>
            <a:r>
              <a:t>Κείμενο τίτλου</a:t>
            </a:r>
          </a:p>
        </p:txBody>
      </p:sp>
      <p:sp>
        <p:nvSpPr>
          <p:cNvPr id="33" name="Επίπεδο κύριου τμήματος ένα…"/>
          <p:cNvSpPr/>
          <p:nvPr>
            <p:ph type="body" sz="quarter" idx="1"/>
          </p:nvPr>
        </p:nvSpPr>
        <p:spPr>
          <a:xfrm>
            <a:off x="1709927" y="4154520"/>
            <a:ext cx="8769097" cy="1363807"/>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34" name="Ευθεία γραμμή σύνδεσης 6"/>
          <p:cNvSpPr/>
          <p:nvPr/>
        </p:nvSpPr>
        <p:spPr>
          <a:xfrm>
            <a:off x="1981200" y="4020408"/>
            <a:ext cx="8229601" cy="1"/>
          </a:xfrm>
          <a:prstGeom prst="line">
            <a:avLst/>
          </a:prstGeom>
          <a:ln w="10000">
            <a:solidFill>
              <a:schemeClr val="accent1"/>
            </a:solidFill>
          </a:ln>
        </p:spPr>
        <p:txBody>
          <a:bodyPr lIns="45719" rIns="45719"/>
          <a:lstStyle/>
          <a:p>
            <a:pPr/>
          </a:p>
        </p:txBody>
      </p:sp>
      <p:sp>
        <p:nvSpPr>
          <p:cNvPr id="35"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Δύο περιεχόμενα">
    <p:spTree>
      <p:nvGrpSpPr>
        <p:cNvPr id="1" name=""/>
        <p:cNvGrpSpPr/>
        <p:nvPr/>
      </p:nvGrpSpPr>
      <p:grpSpPr>
        <a:xfrm>
          <a:off x="0" y="0"/>
          <a:ext cx="0" cy="0"/>
          <a:chOff x="0" y="0"/>
          <a:chExt cx="0" cy="0"/>
        </a:xfrm>
      </p:grpSpPr>
      <p:sp>
        <p:nvSpPr>
          <p:cNvPr id="42" name="Κείμενο τίτλου"/>
          <p:cNvSpPr/>
          <p:nvPr>
            <p:ph type="title"/>
          </p:nvPr>
        </p:nvSpPr>
        <p:spPr>
          <a:prstGeom prst="rect">
            <a:avLst/>
          </a:prstGeom>
        </p:spPr>
        <p:txBody>
          <a:bodyPr/>
          <a:lstStyle/>
          <a:p>
            <a:pPr/>
            <a:r>
              <a:t>Κείμενο τίτλου</a:t>
            </a:r>
          </a:p>
        </p:txBody>
      </p:sp>
      <p:sp>
        <p:nvSpPr>
          <p:cNvPr id="43" name="Επίπεδο κύριου τμήματος ένα…"/>
          <p:cNvSpPr/>
          <p:nvPr>
            <p:ph type="body" sz="half" idx="1"/>
          </p:nvPr>
        </p:nvSpPr>
        <p:spPr>
          <a:xfrm>
            <a:off x="1143000" y="2057399"/>
            <a:ext cx="4754880" cy="4023360"/>
          </a:xfrm>
          <a:prstGeom prst="rect">
            <a:avLst/>
          </a:prstGeom>
        </p:spPr>
        <p:txBody>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44"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Σύγκριση">
    <p:spTree>
      <p:nvGrpSpPr>
        <p:cNvPr id="1" name=""/>
        <p:cNvGrpSpPr/>
        <p:nvPr/>
      </p:nvGrpSpPr>
      <p:grpSpPr>
        <a:xfrm>
          <a:off x="0" y="0"/>
          <a:ext cx="0" cy="0"/>
          <a:chOff x="0" y="0"/>
          <a:chExt cx="0" cy="0"/>
        </a:xfrm>
      </p:grpSpPr>
      <p:sp>
        <p:nvSpPr>
          <p:cNvPr id="51" name="Κείμενο τίτλου"/>
          <p:cNvSpPr/>
          <p:nvPr>
            <p:ph type="title"/>
          </p:nvPr>
        </p:nvSpPr>
        <p:spPr>
          <a:prstGeom prst="rect">
            <a:avLst/>
          </a:prstGeom>
        </p:spPr>
        <p:txBody>
          <a:bodyPr/>
          <a:lstStyle/>
          <a:p>
            <a:pPr/>
            <a:r>
              <a:t>Κείμενο τίτλου</a:t>
            </a:r>
          </a:p>
        </p:txBody>
      </p:sp>
      <p:sp>
        <p:nvSpPr>
          <p:cNvPr id="52" name="Επίπεδο κύριου τμήματος ένα…"/>
          <p:cNvSpPr/>
          <p:nvPr>
            <p:ph type="body" sz="quarter" idx="1"/>
          </p:nvPr>
        </p:nvSpPr>
        <p:spPr>
          <a:xfrm>
            <a:off x="1143000" y="2001510"/>
            <a:ext cx="4754880" cy="777241"/>
          </a:xfrm>
          <a:prstGeom prst="rect">
            <a:avLst/>
          </a:prstGeom>
        </p:spPr>
        <p:txBody>
          <a:bodyPr anchor="ctr"/>
          <a:lstStyle>
            <a:lvl1pPr marL="0" indent="0">
              <a:spcBef>
                <a:spcPts val="0"/>
              </a:spcBef>
              <a:buClrTx/>
              <a:buSzTx/>
              <a:buFontTx/>
              <a:buNone/>
              <a:defRPr sz="2400"/>
            </a:lvl1pPr>
            <a:lvl2pPr marL="0" indent="457200">
              <a:spcBef>
                <a:spcPts val="0"/>
              </a:spcBef>
              <a:buClrTx/>
              <a:buSzTx/>
              <a:buFontTx/>
              <a:buNone/>
              <a:defRPr sz="2400"/>
            </a:lvl2pPr>
            <a:lvl3pPr marL="0" indent="914400">
              <a:spcBef>
                <a:spcPts val="0"/>
              </a:spcBef>
              <a:buClrTx/>
              <a:buSzTx/>
              <a:buFontTx/>
              <a:buNone/>
              <a:defRPr sz="2400"/>
            </a:lvl3pPr>
            <a:lvl4pPr marL="0" indent="1371600">
              <a:spcBef>
                <a:spcPts val="0"/>
              </a:spcBef>
              <a:buClrTx/>
              <a:buSzTx/>
              <a:buFontTx/>
              <a:buNone/>
              <a:defRPr sz="2400"/>
            </a:lvl4pPr>
            <a:lvl5pPr marL="0" indent="1828800">
              <a:spcBef>
                <a:spcPts val="0"/>
              </a:spcBef>
              <a:buClrTx/>
              <a:buSzTx/>
              <a:buFontTx/>
              <a:buNone/>
              <a:defRPr sz="24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3" name="Θέση κειμένου 4"/>
          <p:cNvSpPr/>
          <p:nvPr>
            <p:ph type="body" sz="quarter" idx="13"/>
          </p:nvPr>
        </p:nvSpPr>
        <p:spPr>
          <a:xfrm>
            <a:off x="6269173" y="1999032"/>
            <a:ext cx="4754881" cy="777241"/>
          </a:xfrm>
          <a:prstGeom prst="rect">
            <a:avLst/>
          </a:prstGeom>
        </p:spPr>
        <p:txBody>
          <a:bodyPr anchor="ctr"/>
          <a:lstStyle/>
          <a:p>
            <a:pPr marL="0" indent="0">
              <a:spcBef>
                <a:spcPts val="0"/>
              </a:spcBef>
              <a:buClrTx/>
              <a:buSzTx/>
              <a:buFontTx/>
              <a:buNone/>
              <a:defRPr sz="2400"/>
            </a:pPr>
          </a:p>
        </p:txBody>
      </p:sp>
      <p:sp>
        <p:nvSpPr>
          <p:cNvPr id="54"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Μόνο τίτλος">
    <p:spTree>
      <p:nvGrpSpPr>
        <p:cNvPr id="1" name=""/>
        <p:cNvGrpSpPr/>
        <p:nvPr/>
      </p:nvGrpSpPr>
      <p:grpSpPr>
        <a:xfrm>
          <a:off x="0" y="0"/>
          <a:ext cx="0" cy="0"/>
          <a:chOff x="0" y="0"/>
          <a:chExt cx="0" cy="0"/>
        </a:xfrm>
      </p:grpSpPr>
      <p:sp>
        <p:nvSpPr>
          <p:cNvPr id="61" name="Κείμενο τίτλου"/>
          <p:cNvSpPr/>
          <p:nvPr>
            <p:ph type="title"/>
          </p:nvPr>
        </p:nvSpPr>
        <p:spPr>
          <a:prstGeom prst="rect">
            <a:avLst/>
          </a:prstGeom>
        </p:spPr>
        <p:txBody>
          <a:bodyPr/>
          <a:lstStyle/>
          <a:p>
            <a:pPr/>
            <a:r>
              <a:t>Κείμενο τίτλου</a:t>
            </a:r>
          </a:p>
        </p:txBody>
      </p:sp>
      <p:sp>
        <p:nvSpPr>
          <p:cNvPr id="62"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Κενό">
    <p:spTree>
      <p:nvGrpSpPr>
        <p:cNvPr id="1" name=""/>
        <p:cNvGrpSpPr/>
        <p:nvPr/>
      </p:nvGrpSpPr>
      <p:grpSpPr>
        <a:xfrm>
          <a:off x="0" y="0"/>
          <a:ext cx="0" cy="0"/>
          <a:chOff x="0" y="0"/>
          <a:chExt cx="0" cy="0"/>
        </a:xfrm>
      </p:grpSpPr>
      <p:sp>
        <p:nvSpPr>
          <p:cNvPr id="69"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Περιεχόμενο με λεζάντα">
    <p:spTree>
      <p:nvGrpSpPr>
        <p:cNvPr id="1" name=""/>
        <p:cNvGrpSpPr/>
        <p:nvPr/>
      </p:nvGrpSpPr>
      <p:grpSpPr>
        <a:xfrm>
          <a:off x="0" y="0"/>
          <a:ext cx="0" cy="0"/>
          <a:chOff x="0" y="0"/>
          <a:chExt cx="0" cy="0"/>
        </a:xfrm>
      </p:grpSpPr>
      <p:sp>
        <p:nvSpPr>
          <p:cNvPr id="76" name="Κείμενο τίτλου"/>
          <p:cNvSpPr/>
          <p:nvPr>
            <p:ph type="title"/>
          </p:nvPr>
        </p:nvSpPr>
        <p:spPr>
          <a:xfrm>
            <a:off x="1143000" y="1097280"/>
            <a:ext cx="3931921" cy="1737361"/>
          </a:xfrm>
          <a:prstGeom prst="rect">
            <a:avLst/>
          </a:prstGeom>
        </p:spPr>
        <p:txBody>
          <a:bodyPr anchor="b"/>
          <a:lstStyle>
            <a:lvl1pPr>
              <a:defRPr sz="4000"/>
            </a:lvl1pPr>
          </a:lstStyle>
          <a:p>
            <a:pPr/>
            <a:r>
              <a:t>Κείμενο τίτλου</a:t>
            </a:r>
          </a:p>
        </p:txBody>
      </p:sp>
      <p:sp>
        <p:nvSpPr>
          <p:cNvPr id="77" name="Επίπεδο κύριου τμήματος ένα…"/>
          <p:cNvSpPr/>
          <p:nvPr>
            <p:ph type="body" sz="half" idx="1"/>
          </p:nvPr>
        </p:nvSpPr>
        <p:spPr>
          <a:xfrm>
            <a:off x="5852159" y="1097280"/>
            <a:ext cx="5212080" cy="4663441"/>
          </a:xfrm>
          <a:prstGeom prst="rect">
            <a:avLst/>
          </a:prstGeom>
        </p:spPr>
        <p:txBody>
          <a:bodyPr/>
          <a:lstStyle>
            <a:lvl1pPr>
              <a:defRPr sz="3200"/>
            </a:lvl1pPr>
            <a:lvl2pPr marL="483325" indent="-209005">
              <a:defRPr sz="3200"/>
            </a:lvl2pPr>
            <a:lvl3pPr marL="792480" indent="-243840">
              <a:defRPr sz="3200"/>
            </a:lvl3pPr>
            <a:lvl4pPr marL="1115567" indent="-292608">
              <a:defRPr sz="3200"/>
            </a:lvl4pPr>
            <a:lvl5pPr marL="1389888" indent="-292608">
              <a:defRPr sz="32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78" name="Θέση κειμένου 3"/>
          <p:cNvSpPr/>
          <p:nvPr>
            <p:ph type="body" sz="quarter" idx="13"/>
          </p:nvPr>
        </p:nvSpPr>
        <p:spPr>
          <a:xfrm>
            <a:off x="1143000" y="2834639"/>
            <a:ext cx="3931921" cy="3017522"/>
          </a:xfrm>
          <a:prstGeom prst="rect">
            <a:avLst/>
          </a:prstGeom>
        </p:spPr>
        <p:txBody>
          <a:bodyPr/>
          <a:lstStyle/>
          <a:p>
            <a:pPr marL="0" indent="0">
              <a:lnSpc>
                <a:spcPct val="100000"/>
              </a:lnSpc>
              <a:spcBef>
                <a:spcPts val="1000"/>
              </a:spcBef>
              <a:buClrTx/>
              <a:buSzTx/>
              <a:buFontTx/>
              <a:buNone/>
              <a:defRPr sz="1700"/>
            </a:pPr>
          </a:p>
        </p:txBody>
      </p:sp>
      <p:sp>
        <p:nvSpPr>
          <p:cNvPr id="79"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Εικόνα με λεζάντα">
    <p:spTree>
      <p:nvGrpSpPr>
        <p:cNvPr id="1" name=""/>
        <p:cNvGrpSpPr/>
        <p:nvPr/>
      </p:nvGrpSpPr>
      <p:grpSpPr>
        <a:xfrm>
          <a:off x="0" y="0"/>
          <a:ext cx="0" cy="0"/>
          <a:chOff x="0" y="0"/>
          <a:chExt cx="0" cy="0"/>
        </a:xfrm>
      </p:grpSpPr>
      <p:sp>
        <p:nvSpPr>
          <p:cNvPr id="86" name="Κείμενο τίτλου"/>
          <p:cNvSpPr/>
          <p:nvPr>
            <p:ph type="title"/>
          </p:nvPr>
        </p:nvSpPr>
        <p:spPr>
          <a:xfrm>
            <a:off x="1143000" y="1097280"/>
            <a:ext cx="3931921" cy="1737361"/>
          </a:xfrm>
          <a:prstGeom prst="rect">
            <a:avLst/>
          </a:prstGeom>
        </p:spPr>
        <p:txBody>
          <a:bodyPr anchor="b"/>
          <a:lstStyle>
            <a:lvl1pPr>
              <a:defRPr sz="4000"/>
            </a:lvl1pPr>
          </a:lstStyle>
          <a:p>
            <a:pPr/>
            <a:r>
              <a:t>Κείμενο τίτλου</a:t>
            </a:r>
          </a:p>
        </p:txBody>
      </p:sp>
      <p:sp>
        <p:nvSpPr>
          <p:cNvPr id="87" name="Θέση εικόνας 2"/>
          <p:cNvSpPr/>
          <p:nvPr>
            <p:ph type="pic" sz="half" idx="13"/>
          </p:nvPr>
        </p:nvSpPr>
        <p:spPr>
          <a:xfrm>
            <a:off x="5413247" y="1069847"/>
            <a:ext cx="6099049" cy="4800601"/>
          </a:xfrm>
          <a:prstGeom prst="rect">
            <a:avLst/>
          </a:prstGeom>
        </p:spPr>
        <p:txBody>
          <a:bodyPr lIns="91439" rIns="91439">
            <a:noAutofit/>
          </a:bodyPr>
          <a:lstStyle/>
          <a:p>
            <a:pPr/>
          </a:p>
        </p:txBody>
      </p:sp>
      <p:sp>
        <p:nvSpPr>
          <p:cNvPr id="88" name="Επίπεδο κύριου τμήματος ένα…"/>
          <p:cNvSpPr/>
          <p:nvPr>
            <p:ph type="body" sz="quarter" idx="1"/>
          </p:nvPr>
        </p:nvSpPr>
        <p:spPr>
          <a:xfrm>
            <a:off x="1143000" y="2834639"/>
            <a:ext cx="3931921" cy="2880361"/>
          </a:xfrm>
          <a:prstGeom prst="rect">
            <a:avLst/>
          </a:prstGeom>
        </p:spPr>
        <p:txBody>
          <a:bodyPr/>
          <a:lstStyle>
            <a:lvl1pPr marL="0" indent="0">
              <a:lnSpc>
                <a:spcPct val="100000"/>
              </a:lnSpc>
              <a:spcBef>
                <a:spcPts val="1000"/>
              </a:spcBef>
              <a:buClrTx/>
              <a:buSzTx/>
              <a:buFontTx/>
              <a:buNone/>
              <a:defRPr sz="1700"/>
            </a:lvl1pPr>
            <a:lvl2pPr marL="0" indent="457200">
              <a:lnSpc>
                <a:spcPct val="100000"/>
              </a:lnSpc>
              <a:spcBef>
                <a:spcPts val="1000"/>
              </a:spcBef>
              <a:buClrTx/>
              <a:buSzTx/>
              <a:buFontTx/>
              <a:buNone/>
              <a:defRPr sz="1700"/>
            </a:lvl2pPr>
            <a:lvl3pPr marL="0" indent="914400">
              <a:lnSpc>
                <a:spcPct val="100000"/>
              </a:lnSpc>
              <a:spcBef>
                <a:spcPts val="1000"/>
              </a:spcBef>
              <a:buClrTx/>
              <a:buSzTx/>
              <a:buFontTx/>
              <a:buNone/>
              <a:defRPr sz="1700"/>
            </a:lvl3pPr>
            <a:lvl4pPr marL="0" indent="1371600">
              <a:lnSpc>
                <a:spcPct val="100000"/>
              </a:lnSpc>
              <a:spcBef>
                <a:spcPts val="1000"/>
              </a:spcBef>
              <a:buClrTx/>
              <a:buSzTx/>
              <a:buFontTx/>
              <a:buNone/>
              <a:defRPr sz="1700"/>
            </a:lvl4pPr>
            <a:lvl5pPr marL="0" indent="1828800">
              <a:lnSpc>
                <a:spcPct val="100000"/>
              </a:lnSpc>
              <a:spcBef>
                <a:spcPts val="1000"/>
              </a:spcBef>
              <a:buClrTx/>
              <a:buSzTx/>
              <a:buFontTx/>
              <a:buNone/>
              <a:defRPr sz="1700"/>
            </a:lvl5p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89" name="Αριθμός σλάιντ"/>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p:bgPr>
    </p:bg>
    <p:spTree>
      <p:nvGrpSpPr>
        <p:cNvPr id="1" name=""/>
        <p:cNvGrpSpPr/>
        <p:nvPr/>
      </p:nvGrpSpPr>
      <p:grpSpPr>
        <a:xfrm>
          <a:off x="0" y="0"/>
          <a:ext cx="0" cy="0"/>
          <a:chOff x="0" y="0"/>
          <a:chExt cx="0" cy="0"/>
        </a:xfrm>
      </p:grpSpPr>
      <p:sp>
        <p:nvSpPr>
          <p:cNvPr id="2" name="Ορθογώνιο 6"/>
          <p:cNvSpPr/>
          <p:nvPr/>
        </p:nvSpPr>
        <p:spPr>
          <a:xfrm>
            <a:off x="231139" y="243840"/>
            <a:ext cx="11724642" cy="6377940"/>
          </a:xfrm>
          <a:prstGeom prst="rect">
            <a:avLst/>
          </a:prstGeom>
          <a:solidFill>
            <a:srgbClr val="FFFFFF"/>
          </a:solidFill>
          <a:ln w="12700">
            <a:miter lim="400000"/>
          </a:ln>
        </p:spPr>
        <p:txBody>
          <a:bodyPr lIns="45719" rIns="45719"/>
          <a:lstStyle/>
          <a:p>
            <a:pPr/>
          </a:p>
        </p:txBody>
      </p:sp>
      <p:sp>
        <p:nvSpPr>
          <p:cNvPr id="3" name="Κείμενο τίτλου"/>
          <p:cNvSpPr/>
          <p:nvPr>
            <p:ph type="title"/>
          </p:nvPr>
        </p:nvSpPr>
        <p:spPr>
          <a:xfrm>
            <a:off x="1143000" y="609600"/>
            <a:ext cx="9875520" cy="13563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Κείμενο τίτλου</a:t>
            </a:r>
          </a:p>
        </p:txBody>
      </p:sp>
      <p:sp>
        <p:nvSpPr>
          <p:cNvPr id="4" name="Επίπεδο κύριου τμήματος ένα…"/>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Επίπεδο κύριου τμήματος ένα</a:t>
            </a:r>
          </a:p>
          <a:p>
            <a:pPr lvl="1"/>
            <a:r>
              <a:t>Επίπεδο κύριου τμήματος δύο</a:t>
            </a:r>
          </a:p>
          <a:p>
            <a:pPr lvl="2"/>
            <a:r>
              <a:t>Επίπεδο κύριου τμήματος τρία</a:t>
            </a:r>
          </a:p>
          <a:p>
            <a:pPr lvl="3"/>
            <a:r>
              <a:t>Επίπεδο κύριου τμήματος τέσσερα</a:t>
            </a:r>
          </a:p>
          <a:p>
            <a:pPr lvl="4"/>
            <a:r>
              <a:t>Επίπεδο κύριου τμήματος πέντε</a:t>
            </a:r>
          </a:p>
        </p:txBody>
      </p:sp>
      <p:sp>
        <p:nvSpPr>
          <p:cNvPr id="5" name="Αριθμός σλάιντ"/>
          <p:cNvSpPr/>
          <p:nvPr>
            <p:ph type="sldNum" sz="quarter" idx="2"/>
          </p:nvPr>
        </p:nvSpPr>
        <p:spPr>
          <a:xfrm>
            <a:off x="10779206" y="6271770"/>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chemeClr val="accent1"/>
          </a:solidFill>
          <a:uFillTx/>
          <a:latin typeface="Corbel"/>
          <a:ea typeface="Corbel"/>
          <a:cs typeface="Corbel"/>
          <a:sym typeface="Corbel"/>
        </a:defRPr>
      </a:lvl9pPr>
    </p:titleStyle>
    <p:bodyStyle>
      <a:lvl1pPr marL="228600" marR="0" indent="-182879"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1pPr>
      <a:lvl2pPr marL="475487" marR="0" indent="-201167"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2pPr>
      <a:lvl3pPr marL="772159" marR="0" indent="-223520"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3pPr>
      <a:lvl4pPr marL="1074419" marR="0" indent="-251460"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4pPr>
      <a:lvl5pPr marL="1348740" marR="0" indent="-251460"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5pPr>
      <a:lvl6pPr marL="1685725" marR="0" indent="-314325"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6pPr>
      <a:lvl7pPr marL="1985724" marR="0" indent="-314325"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7pPr>
      <a:lvl8pPr marL="2285725" marR="0" indent="-314325"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8pPr>
      <a:lvl9pPr marL="2585724" marR="0" indent="-314325" algn="l" defTabSz="914400" rtl="0" latinLnBrk="0">
        <a:lnSpc>
          <a:spcPct val="90000"/>
        </a:lnSpc>
        <a:spcBef>
          <a:spcPts val="1400"/>
        </a:spcBef>
        <a:spcAft>
          <a:spcPts val="0"/>
        </a:spcAft>
        <a:buClr>
          <a:schemeClr val="accent1"/>
        </a:buClr>
        <a:buSzPct val="80000"/>
        <a:buFont typeface="Gill Sans Light"/>
        <a:buChar char="•"/>
        <a:tabLst/>
        <a:defRPr b="0" baseline="0" cap="none" i="0" spc="0" strike="noStrike" sz="2200" u="none">
          <a:ln>
            <a:noFill/>
          </a:ln>
          <a:solidFill>
            <a:schemeClr val="accent1"/>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rbe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E8oInXAaEg"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Ευθεία γραμμή σύνδεσης 41"/>
          <p:cNvSpPr/>
          <p:nvPr/>
        </p:nvSpPr>
        <p:spPr>
          <a:xfrm>
            <a:off x="1978660" y="5462458"/>
            <a:ext cx="8229602" cy="1"/>
          </a:xfrm>
          <a:prstGeom prst="line">
            <a:avLst/>
          </a:prstGeom>
          <a:ln w="10000">
            <a:solidFill>
              <a:srgbClr val="FFFFFF"/>
            </a:solidFill>
          </a:ln>
        </p:spPr>
        <p:txBody>
          <a:bodyPr lIns="45719" rIns="45719"/>
          <a:lstStyle/>
          <a:p>
            <a:pPr/>
          </a:p>
        </p:txBody>
      </p:sp>
      <p:sp>
        <p:nvSpPr>
          <p:cNvPr id="117" name="Τίτλος 1"/>
          <p:cNvSpPr/>
          <p:nvPr>
            <p:ph type="ctrTitle"/>
          </p:nvPr>
        </p:nvSpPr>
        <p:spPr>
          <a:xfrm>
            <a:off x="1109980" y="4206240"/>
            <a:ext cx="9966960" cy="1325881"/>
          </a:xfrm>
          <a:prstGeom prst="rect">
            <a:avLst/>
          </a:prstGeom>
        </p:spPr>
        <p:txBody>
          <a:bodyPr/>
          <a:lstStyle>
            <a:lvl1pPr>
              <a:defRPr cap="none" sz="4800"/>
            </a:lvl1pPr>
          </a:lstStyle>
          <a:p>
            <a:pPr/>
            <a:r>
              <a:t> Τρίκαλα    Θεσσαλίας !!!!!!</a:t>
            </a:r>
          </a:p>
        </p:txBody>
      </p:sp>
      <p:sp>
        <p:nvSpPr>
          <p:cNvPr id="118" name="Υπότιτλος 2"/>
          <p:cNvSpPr/>
          <p:nvPr>
            <p:ph type="subTitle" sz="quarter" idx="1"/>
          </p:nvPr>
        </p:nvSpPr>
        <p:spPr>
          <a:xfrm>
            <a:off x="1709529" y="5598293"/>
            <a:ext cx="8767862" cy="553691"/>
          </a:xfrm>
          <a:prstGeom prst="rect">
            <a:avLst/>
          </a:prstGeom>
        </p:spPr>
        <p:txBody>
          <a:bodyPr/>
          <a:lstStyle>
            <a:lvl1pPr>
              <a:defRPr sz="1700"/>
            </a:lvl1pPr>
          </a:lstStyle>
          <a:p>
            <a:pPr/>
            <a:r>
              <a:t> Μια  εργασία  της  μαθήτριας  Ίλιας   Φαλούτσου</a:t>
            </a:r>
          </a:p>
        </p:txBody>
      </p:sp>
      <p:pic>
        <p:nvPicPr>
          <p:cNvPr id="119" name="Εικόνα 4" descr="Εικόνα 4"/>
          <p:cNvPicPr>
            <a:picLocks noChangeAspect="1"/>
          </p:cNvPicPr>
          <p:nvPr/>
        </p:nvPicPr>
        <p:blipFill>
          <a:blip r:embed="rId2">
            <a:extLst/>
          </a:blip>
          <a:stretch>
            <a:fillRect/>
          </a:stretch>
        </p:blipFill>
        <p:spPr>
          <a:xfrm>
            <a:off x="274320" y="228721"/>
            <a:ext cx="11713465" cy="410553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Τίτλος 1"/>
          <p:cNvSpPr/>
          <p:nvPr>
            <p:ph type="title"/>
          </p:nvPr>
        </p:nvSpPr>
        <p:spPr>
          <a:xfrm>
            <a:off x="1142999" y="-612648"/>
            <a:ext cx="9875522" cy="2578608"/>
          </a:xfrm>
          <a:prstGeom prst="rect">
            <a:avLst/>
          </a:prstGeom>
        </p:spPr>
        <p:txBody>
          <a:bodyPr/>
          <a:lstStyle>
            <a:lvl1pPr algn="ctr"/>
          </a:lstStyle>
          <a:p>
            <a:pPr/>
            <a:r>
              <a:t>Η  πόλη </a:t>
            </a:r>
          </a:p>
        </p:txBody>
      </p:sp>
      <p:sp>
        <p:nvSpPr>
          <p:cNvPr id="122" name="Θέση περιεχομένου 2"/>
          <p:cNvSpPr/>
          <p:nvPr>
            <p:ph type="body" idx="1"/>
          </p:nvPr>
        </p:nvSpPr>
        <p:spPr>
          <a:xfrm>
            <a:off x="995861" y="548639"/>
            <a:ext cx="10050092" cy="5556506"/>
          </a:xfrm>
          <a:prstGeom prst="rect">
            <a:avLst/>
          </a:prstGeom>
        </p:spPr>
        <p:txBody>
          <a:bodyPr/>
          <a:lstStyle/>
          <a:p>
            <a:pPr marL="0" indent="45719">
              <a:buSzTx/>
              <a:buNone/>
            </a:pPr>
            <a:r>
              <a:t> </a:t>
            </a:r>
          </a:p>
          <a:p>
            <a:pPr marL="0" indent="45719">
              <a:buSzTx/>
              <a:buNone/>
            </a:pPr>
            <a:r>
              <a:t>Τα Τρίκαλα, με πληθυσμό 61.000 κατοίκους, βρίσκονται στη Δυτική Θεσσαλία και είναι πρωτεύουσα του Νομού Τρικάλων. Πρόκειται για μια επίπεδη, γραφική πόλη, το κέντρο της οποίας διασχίζεται από τον ποταμό Ληθαίο ενώ στα δυτικά της ορθώνεται ο Κόζιακας, τμήμα της Οροσειράς της Πίνδου.</a:t>
            </a:r>
          </a:p>
        </p:txBody>
      </p:sp>
      <p:pic>
        <p:nvPicPr>
          <p:cNvPr id="123" name="Εικόνα 5" descr="Εικόνα 5"/>
          <p:cNvPicPr>
            <a:picLocks noChangeAspect="1"/>
          </p:cNvPicPr>
          <p:nvPr/>
        </p:nvPicPr>
        <p:blipFill>
          <a:blip r:embed="rId2">
            <a:extLst/>
          </a:blip>
          <a:stretch>
            <a:fillRect/>
          </a:stretch>
        </p:blipFill>
        <p:spPr>
          <a:xfrm>
            <a:off x="886131" y="2459735"/>
            <a:ext cx="2667001" cy="2667001"/>
          </a:xfrm>
          <a:prstGeom prst="rect">
            <a:avLst/>
          </a:prstGeom>
          <a:ln w="12700">
            <a:miter lim="400000"/>
          </a:ln>
        </p:spPr>
      </p:pic>
      <p:pic>
        <p:nvPicPr>
          <p:cNvPr id="124" name="Εικόνα 6" descr="Εικόνα 6"/>
          <p:cNvPicPr>
            <a:picLocks noChangeAspect="1"/>
          </p:cNvPicPr>
          <p:nvPr/>
        </p:nvPicPr>
        <p:blipFill>
          <a:blip r:embed="rId3">
            <a:extLst/>
          </a:blip>
          <a:stretch>
            <a:fillRect/>
          </a:stretch>
        </p:blipFill>
        <p:spPr>
          <a:xfrm>
            <a:off x="4463377" y="2442972"/>
            <a:ext cx="2667001" cy="2667001"/>
          </a:xfrm>
          <a:prstGeom prst="rect">
            <a:avLst/>
          </a:prstGeom>
          <a:ln w="12700">
            <a:miter lim="400000"/>
          </a:ln>
        </p:spPr>
      </p:pic>
      <p:pic>
        <p:nvPicPr>
          <p:cNvPr id="125" name="Εικόνα 7" descr="Εικόνα 7"/>
          <p:cNvPicPr>
            <a:picLocks noChangeAspect="1"/>
          </p:cNvPicPr>
          <p:nvPr/>
        </p:nvPicPr>
        <p:blipFill>
          <a:blip r:embed="rId4">
            <a:extLst/>
          </a:blip>
          <a:stretch>
            <a:fillRect/>
          </a:stretch>
        </p:blipFill>
        <p:spPr>
          <a:xfrm>
            <a:off x="8167261" y="2481072"/>
            <a:ext cx="2667001" cy="2667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Τίτλος 1"/>
          <p:cNvSpPr/>
          <p:nvPr>
            <p:ph type="title"/>
          </p:nvPr>
        </p:nvSpPr>
        <p:spPr>
          <a:xfrm>
            <a:off x="4775611" y="609600"/>
            <a:ext cx="6693063" cy="1356361"/>
          </a:xfrm>
          <a:prstGeom prst="rect">
            <a:avLst/>
          </a:prstGeom>
        </p:spPr>
        <p:txBody>
          <a:bodyPr/>
          <a:lstStyle/>
          <a:p>
            <a:pPr/>
            <a:r>
              <a:t> Η   Ιστορία</a:t>
            </a:r>
          </a:p>
        </p:txBody>
      </p:sp>
      <p:sp>
        <p:nvSpPr>
          <p:cNvPr id="128" name="Θέση περιεχομένου 2"/>
          <p:cNvSpPr/>
          <p:nvPr>
            <p:ph type="body" idx="1"/>
          </p:nvPr>
        </p:nvSpPr>
        <p:spPr>
          <a:prstGeom prst="rect">
            <a:avLst/>
          </a:prstGeom>
        </p:spPr>
        <p:txBody>
          <a:bodyPr/>
          <a:lstStyle/>
          <a:p>
            <a:pPr marL="210311" indent="-168249" algn="ctr" defTabSz="841247">
              <a:lnSpc>
                <a:spcPct val="72000"/>
              </a:lnSpc>
              <a:spcBef>
                <a:spcPts val="1200"/>
              </a:spcBef>
              <a:defRPr sz="460"/>
            </a:pPr>
            <a:r>
              <a:t> </a:t>
            </a:r>
          </a:p>
          <a:p>
            <a:pPr marL="210311" indent="-168249" algn="ctr" defTabSz="841247">
              <a:lnSpc>
                <a:spcPct val="72000"/>
              </a:lnSpc>
              <a:spcBef>
                <a:spcPts val="1200"/>
              </a:spcBef>
              <a:defRPr sz="1472"/>
            </a:pPr>
            <a:r>
              <a:t>Τα Τρίκαλα είναι χτισμένα επάνω στην αρχαία πόλη της Τρίκκης, η οποία ιδρύθηκε περίπου την 3η χιλιετία π.Χ. και πήρε το όνομά της από τη νύμφη Τρίκκη, κόρη του Πηνειού ή, σύμφωνα με άλλους, του μυθικού ήρωα Ασωπού. Κατά την αρχαιότητα αποτέλεσε σημαντικό πολιτισμικό κέντρο αφού είναι η γενέτειρα του Ασκληπιού, θεό της ιατρικής. Σύμφωνα με την Ιλιάδα του Ομήρου, ο στρατός της Τρίκκης με επικεφαλής τους γιους του Ασκληπιού, Μαχάωνα και Ποδαλείριο, πήρε μέρος στον Τρωικό Πόλεμο με 30 πλοία στο πλευρό των Ελλήνων. Κατά την ιστορική περίοδο η Τρίκκη αποτέλεσε πρωτεύουσα της αρχαίας Εστιαιώτιδας και όλη η περιοχή γνώρισε σημαντική ανάπτυξη και ευημερία.</a:t>
            </a:r>
            <a:endParaRPr sz="460"/>
          </a:p>
          <a:p>
            <a:pPr marL="210311" indent="-168249" algn="ctr" defTabSz="841247">
              <a:lnSpc>
                <a:spcPct val="72000"/>
              </a:lnSpc>
              <a:spcBef>
                <a:spcPts val="1200"/>
              </a:spcBef>
              <a:defRPr sz="1472"/>
            </a:pPr>
            <a:r>
              <a:t>Όπως όλη η Ελλάδα, έτσι και η περιοχή των Τρικάλων γνώρισε μια παρατεταμένη περίοδο αιματηρών επιθέσεων και σκληρών πολέμων και κατακτήθηκε από πολλούς εισβολείς συμπεριλαμβανομένων των Περσών, των Γότθων, των Ούνων, των Σλάβων, των Βουλγάρων, των Νορμανδών και των Φράγκων.</a:t>
            </a:r>
            <a:endParaRPr sz="460"/>
          </a:p>
          <a:p>
            <a:pPr marL="210311" indent="-168249" algn="ctr" defTabSz="841247">
              <a:lnSpc>
                <a:spcPct val="72000"/>
              </a:lnSpc>
              <a:spcBef>
                <a:spcPts val="1200"/>
              </a:spcBef>
              <a:defRPr sz="1472"/>
            </a:pPr>
            <a:r>
              <a:t>Στις αρχές της 2ης χιλιετίας μ.Χ. η πόλη αναφέρεται για πρώτη φορά με την ονομασία Τρίκαλα ως κομμάτι της Βυζαντινής Αυτοκρατορίας. Το 1393 κατακτήθηκε από τους Οθωμανούς και εξελίχθηκε σε σημαντικό κέντρο οικοτεχνίας με έμφαση στην υφαντουργία μάλλινων ειδών, για την οποία είναι γνωστή ακόμα και στις μέρες μας, καθώς και στην παραγωγή δερμάτινων προϊόντων.</a:t>
            </a:r>
            <a:endParaRPr sz="460"/>
          </a:p>
          <a:p>
            <a:pPr marL="210311" indent="-168249" algn="ctr" defTabSz="841247">
              <a:lnSpc>
                <a:spcPct val="72000"/>
              </a:lnSpc>
              <a:spcBef>
                <a:spcPts val="1200"/>
              </a:spcBef>
              <a:defRPr sz="1472"/>
            </a:pPr>
            <a:r>
              <a:t>Στις 23 Αυγούστου 1881, με την υπογραφή της Συνθήκης της Κωνσταντινούπολης, τα Τρίκαλα επανενώθηκαν με την υπόλοιπη Ελλάδα αποτελώντας έναν από τους κυριότερους παραγωγούς αγροτικών και κτηνοτροφικών προϊόντων. Το 1906 ιδρύθηκε ο πρώτος αγροτικός συνεταιρισμός της χώρας διαδραματίζοντας καθοριστικό ρόλο στην περαιτέρω οικονομική ανάπτυξη της ευρύτερης περιοχής.</a:t>
            </a:r>
          </a:p>
        </p:txBody>
      </p:sp>
      <p:sp>
        <p:nvSpPr>
          <p:cNvPr id="129" name="Καρδιά 5"/>
          <p:cNvSpPr/>
          <p:nvPr/>
        </p:nvSpPr>
        <p:spPr>
          <a:xfrm>
            <a:off x="7446378" y="622287"/>
            <a:ext cx="921067" cy="1011441"/>
          </a:xfrm>
          <a:custGeom>
            <a:avLst/>
            <a:gdLst/>
            <a:ahLst/>
            <a:cxnLst>
              <a:cxn ang="0">
                <a:pos x="wd2" y="hd2"/>
              </a:cxn>
              <a:cxn ang="5400000">
                <a:pos x="wd2" y="hd2"/>
              </a:cxn>
              <a:cxn ang="10800000">
                <a:pos x="wd2" y="hd2"/>
              </a:cxn>
              <a:cxn ang="16200000">
                <a:pos x="wd2" y="hd2"/>
              </a:cxn>
            </a:cxnLst>
            <a:rect l="0" t="0" r="r" b="b"/>
            <a:pathLst>
              <a:path w="10657" h="15999" fill="norm" stroke="1" extrusionOk="0">
                <a:moveTo>
                  <a:pt x="5328" y="3849"/>
                </a:moveTo>
                <a:cubicBezTo>
                  <a:pt x="7532" y="-5601"/>
                  <a:pt x="16128" y="3849"/>
                  <a:pt x="5328" y="15999"/>
                </a:cubicBezTo>
                <a:cubicBezTo>
                  <a:pt x="-5472" y="3849"/>
                  <a:pt x="3124" y="-5601"/>
                  <a:pt x="5328" y="3849"/>
                </a:cubicBezTo>
                <a:close/>
              </a:path>
            </a:pathLst>
          </a:custGeom>
          <a:solidFill>
            <a:schemeClr val="accent1"/>
          </a:solidFill>
          <a:ln w="19050">
            <a:solidFill>
              <a:srgbClr val="79861C"/>
            </a:solidFill>
          </a:ln>
        </p:spPr>
        <p:txBody>
          <a:bodyPr lIns="45719" rIns="45719" anchor="ctr"/>
          <a:lstStyle/>
          <a:p>
            <a:pPr algn="ctr">
              <a:defRPr>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Τίτλος 1"/>
          <p:cNvSpPr/>
          <p:nvPr>
            <p:ph type="title"/>
          </p:nvPr>
        </p:nvSpPr>
        <p:spPr>
          <a:xfrm>
            <a:off x="1142999" y="609600"/>
            <a:ext cx="9875522" cy="1356361"/>
          </a:xfrm>
          <a:prstGeom prst="rect">
            <a:avLst/>
          </a:prstGeom>
        </p:spPr>
        <p:txBody>
          <a:bodyPr/>
          <a:lstStyle>
            <a:lvl1pPr algn="ctr"/>
          </a:lstStyle>
          <a:p>
            <a:pPr/>
            <a:r>
              <a:t>Αξιοθεατά </a:t>
            </a:r>
          </a:p>
        </p:txBody>
      </p:sp>
      <p:sp>
        <p:nvSpPr>
          <p:cNvPr id="132" name="Θέση περιεχομένου 2"/>
          <p:cNvSpPr/>
          <p:nvPr>
            <p:ph type="body" sz="half" idx="1"/>
          </p:nvPr>
        </p:nvSpPr>
        <p:spPr>
          <a:xfrm>
            <a:off x="749808" y="1856232"/>
            <a:ext cx="10268712" cy="1901952"/>
          </a:xfrm>
          <a:prstGeom prst="rect">
            <a:avLst/>
          </a:prstGeom>
        </p:spPr>
        <p:txBody>
          <a:bodyPr/>
          <a:lstStyle/>
          <a:p>
            <a:pPr marL="91440" indent="-73151" defTabSz="365760">
              <a:lnSpc>
                <a:spcPct val="72000"/>
              </a:lnSpc>
              <a:spcBef>
                <a:spcPts val="500"/>
              </a:spcBef>
              <a:defRPr sz="2560"/>
            </a:pPr>
          </a:p>
          <a:p>
            <a:pPr marL="91440" indent="-73151" defTabSz="365760">
              <a:lnSpc>
                <a:spcPct val="72000"/>
              </a:lnSpc>
              <a:spcBef>
                <a:spcPts val="500"/>
              </a:spcBef>
              <a:defRPr sz="960"/>
            </a:pPr>
            <a:r>
              <a:t>Ο Ληθαίος πηγάζει από τα Αντιχάσια Όρη, σε υψόμετρο 500 μέτρων και οφείλει το όνομά του στη λήθη (λησμονιά). Σύμφωνα με το Στράβωνα, στις άκρες του γεννήθηκε ο Ασκληπιός, θεός της ιατρικής. Τα νερά του, μετά από μια διαδρομή 36 χιλιομέτρων, διασχίζοντας το κέντρο της πόλης, εκβάλλουν στον Πηνειό.</a:t>
            </a:r>
            <a:endParaRPr sz="200"/>
          </a:p>
          <a:p>
            <a:pPr marL="91440" indent="-73151" defTabSz="365760">
              <a:lnSpc>
                <a:spcPct val="72000"/>
              </a:lnSpc>
              <a:spcBef>
                <a:spcPts val="500"/>
              </a:spcBef>
              <a:defRPr sz="3840"/>
            </a:pPr>
          </a:p>
          <a:p>
            <a:pPr marL="91440" indent="-73151" defTabSz="365760">
              <a:lnSpc>
                <a:spcPct val="72000"/>
              </a:lnSpc>
              <a:spcBef>
                <a:spcPts val="500"/>
              </a:spcBef>
              <a:defRPr sz="3840"/>
            </a:pPr>
          </a:p>
          <a:p>
            <a:pPr marL="91440" indent="-73151" defTabSz="365760">
              <a:lnSpc>
                <a:spcPct val="72000"/>
              </a:lnSpc>
              <a:spcBef>
                <a:spcPts val="500"/>
              </a:spcBef>
              <a:defRPr sz="960"/>
            </a:pPr>
            <a:r>
              <a:t>Συνολικά δέκα γέφυρες ενώνουν τις όχθες του με σημαντικότερη την Κεντρική. Πρόκειται για μια τοξωτή μεταλλική γέφυρα κατασκευασμένη το 1886 από Γάλλους μηχανικούς, η οποία πλέον λειτουργεί ως πεζογέφυρα και αποτελεί σημείο αναφοράς της πόλης. Λίγα μέτρα πιο κάτω βρίσκεται η Γέφυρα του Ασκληπιού, σύγχρονη πεζογέφυρα την οποία κοσμούν το ορειχάλκινο άγαλμά του και ένας τεχνητός καταρράκτης.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Τίτλος 1"/>
          <p:cNvSpPr/>
          <p:nvPr>
            <p:ph type="title"/>
          </p:nvPr>
        </p:nvSpPr>
        <p:spPr>
          <a:xfrm>
            <a:off x="1142999" y="609600"/>
            <a:ext cx="9875522" cy="1356361"/>
          </a:xfrm>
          <a:prstGeom prst="rect">
            <a:avLst/>
          </a:prstGeom>
        </p:spPr>
        <p:txBody>
          <a:bodyPr/>
          <a:lstStyle>
            <a:lvl1pPr algn="ctr"/>
          </a:lstStyle>
          <a:p>
            <a:pPr/>
            <a:r>
              <a:t>Διάσημες προσωπικότητες</a:t>
            </a:r>
          </a:p>
        </p:txBody>
      </p:sp>
      <p:sp>
        <p:nvSpPr>
          <p:cNvPr id="135" name="Θέση περιεχομένου 2"/>
          <p:cNvSpPr/>
          <p:nvPr>
            <p:ph type="body" idx="1"/>
          </p:nvPr>
        </p:nvSpPr>
        <p:spPr>
          <a:xfrm>
            <a:off x="978407" y="2057400"/>
            <a:ext cx="9918593" cy="3474721"/>
          </a:xfrm>
          <a:prstGeom prst="rect">
            <a:avLst/>
          </a:prstGeom>
        </p:spPr>
        <p:txBody>
          <a:bodyPr/>
          <a:lstStyle/>
          <a:p>
            <a:pPr marL="148589" indent="-118871" algn="just" defTabSz="594359">
              <a:spcBef>
                <a:spcPts val="900"/>
              </a:spcBef>
              <a:defRPr sz="1300"/>
            </a:pPr>
            <a:r>
              <a:t>Τα Τρίκαλα είναι πόλη με μεγάλη παράδοση στη μουσική αφού αποτελούν τη γενέτειρα και τον τόπο δράσης πολλών σημαντικών μουσικών και ερμηνευτών όπως ο Βασίλης Τσιτσάνης, ο Απόστολος Καλδάρας, ο Κώστας Βίρβος, ο Γιώργος Σαμολαδάς, ο Χρήστος Κολοκοτρώνης, ο Μπάμπης Μπακάλης καθώς και ο συνθέτης έντεχνης μουσικής Βασίλης Δαλαμπίρας..</a:t>
            </a:r>
          </a:p>
          <a:p>
            <a:pPr marL="148589" indent="-118871" algn="just" defTabSz="594359">
              <a:spcBef>
                <a:spcPts val="900"/>
              </a:spcBef>
              <a:defRPr sz="1300"/>
            </a:pPr>
            <a:r>
              <a:t>Επίσης, από τα Τρίκαλα κατάγονται οι λαϊκοί ερμηνευτές Δημήτρης Μητροπάνος, Γιώργος Μαργαρίτης και Κώστας Καραφώτης, ο τενόρος Δημήτρης Καβράκος, η πιανίστρια Αλεξάνδρα Παπαστεφάνου και ο κλασικός πιανίστας Δημήτρης Σγουρός. Τέλος, ο πατριώτης, πολιτικός και λογοτέχνης Ευάγγελος Αβέρωφ-Τοσίτσας γεννήθηκε στα Τρίκαλα.</a:t>
            </a:r>
          </a:p>
          <a:p>
            <a:pPr marL="148589" indent="-118871" algn="just" defTabSz="594359">
              <a:spcBef>
                <a:spcPts val="900"/>
              </a:spcBef>
              <a:defRPr sz="1040"/>
            </a:pPr>
          </a:p>
          <a:p>
            <a:pPr marL="148589" indent="-118871" algn="just" defTabSz="594359">
              <a:spcBef>
                <a:spcPts val="900"/>
              </a:spcBef>
              <a:defRPr sz="1040"/>
            </a:pPr>
          </a:p>
          <a:p>
            <a:pPr marL="148589" indent="-118871" algn="just" defTabSz="594359">
              <a:spcBef>
                <a:spcPts val="900"/>
              </a:spcBef>
              <a:defRPr sz="1040"/>
            </a:pPr>
          </a:p>
          <a:p>
            <a:pPr marL="148589" indent="-118871" algn="just" defTabSz="594359">
              <a:spcBef>
                <a:spcPts val="900"/>
              </a:spcBef>
              <a:defRPr sz="1040"/>
            </a:pPr>
          </a:p>
          <a:p>
            <a:pPr marL="148589" indent="-118871" algn="just" defTabSz="594359">
              <a:spcBef>
                <a:spcPts val="900"/>
              </a:spcBef>
              <a:defRPr sz="1040"/>
            </a:pPr>
          </a:p>
          <a:p>
            <a:pPr marL="148589" indent="-118871" algn="just" defTabSz="594359">
              <a:spcBef>
                <a:spcPts val="900"/>
              </a:spcBef>
              <a:defRPr sz="1040"/>
            </a:pPr>
          </a:p>
          <a:p>
            <a:pPr marL="148589" indent="-118871" algn="just" defTabSz="594359">
              <a:spcBef>
                <a:spcPts val="900"/>
              </a:spcBef>
              <a:defRPr sz="1040"/>
            </a:pPr>
            <a:r>
              <a:t>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Τίτλος 1"/>
          <p:cNvSpPr/>
          <p:nvPr>
            <p:ph type="title"/>
          </p:nvPr>
        </p:nvSpPr>
        <p:spPr>
          <a:xfrm>
            <a:off x="868679" y="-222505"/>
            <a:ext cx="9875522" cy="1356362"/>
          </a:xfrm>
          <a:prstGeom prst="rect">
            <a:avLst/>
          </a:prstGeom>
        </p:spPr>
        <p:txBody>
          <a:bodyPr/>
          <a:lstStyle>
            <a:lvl1pPr algn="ctr"/>
          </a:lstStyle>
          <a:p>
            <a:pPr/>
            <a:r>
              <a:t>Διάσημες προσωπικότητες</a:t>
            </a:r>
          </a:p>
        </p:txBody>
      </p:sp>
      <p:pic>
        <p:nvPicPr>
          <p:cNvPr id="138" name="Θέση περιεχομένου 3" descr="Θέση περιεχομένου 3"/>
          <p:cNvPicPr>
            <a:picLocks noChangeAspect="1"/>
          </p:cNvPicPr>
          <p:nvPr/>
        </p:nvPicPr>
        <p:blipFill>
          <a:blip r:embed="rId2">
            <a:extLst/>
          </a:blip>
          <a:stretch>
            <a:fillRect/>
          </a:stretch>
        </p:blipFill>
        <p:spPr>
          <a:xfrm>
            <a:off x="676750" y="969263"/>
            <a:ext cx="2667001" cy="2667001"/>
          </a:xfrm>
          <a:prstGeom prst="rect">
            <a:avLst/>
          </a:prstGeom>
          <a:ln w="12700">
            <a:miter lim="400000"/>
          </a:ln>
        </p:spPr>
      </p:pic>
      <p:pic>
        <p:nvPicPr>
          <p:cNvPr id="139" name="Εικόνα 4" descr="Εικόνα 4"/>
          <p:cNvPicPr>
            <a:picLocks noChangeAspect="1"/>
          </p:cNvPicPr>
          <p:nvPr/>
        </p:nvPicPr>
        <p:blipFill>
          <a:blip r:embed="rId3">
            <a:extLst/>
          </a:blip>
          <a:stretch>
            <a:fillRect/>
          </a:stretch>
        </p:blipFill>
        <p:spPr>
          <a:xfrm>
            <a:off x="4239767" y="969263"/>
            <a:ext cx="2667001" cy="2667001"/>
          </a:xfrm>
          <a:prstGeom prst="rect">
            <a:avLst/>
          </a:prstGeom>
          <a:ln w="12700">
            <a:miter lim="400000"/>
          </a:ln>
        </p:spPr>
      </p:pic>
      <p:pic>
        <p:nvPicPr>
          <p:cNvPr id="140" name="Εικόνα 5" descr="Εικόνα 5"/>
          <p:cNvPicPr>
            <a:picLocks noChangeAspect="1"/>
          </p:cNvPicPr>
          <p:nvPr/>
        </p:nvPicPr>
        <p:blipFill>
          <a:blip r:embed="rId4">
            <a:extLst/>
          </a:blip>
          <a:stretch>
            <a:fillRect/>
          </a:stretch>
        </p:blipFill>
        <p:spPr>
          <a:xfrm>
            <a:off x="7491983" y="969263"/>
            <a:ext cx="2667001" cy="2667001"/>
          </a:xfrm>
          <a:prstGeom prst="rect">
            <a:avLst/>
          </a:prstGeom>
          <a:ln w="12700">
            <a:miter lim="400000"/>
          </a:ln>
        </p:spPr>
      </p:pic>
      <p:pic>
        <p:nvPicPr>
          <p:cNvPr id="141" name="Εικόνα 6" descr="Εικόνα 6"/>
          <p:cNvPicPr>
            <a:picLocks noChangeAspect="1"/>
          </p:cNvPicPr>
          <p:nvPr/>
        </p:nvPicPr>
        <p:blipFill>
          <a:blip r:embed="rId5">
            <a:extLst/>
          </a:blip>
          <a:stretch>
            <a:fillRect/>
          </a:stretch>
        </p:blipFill>
        <p:spPr>
          <a:xfrm>
            <a:off x="676750" y="3814571"/>
            <a:ext cx="2667001" cy="2667001"/>
          </a:xfrm>
          <a:prstGeom prst="rect">
            <a:avLst/>
          </a:prstGeom>
          <a:ln w="12700">
            <a:miter lim="400000"/>
          </a:ln>
        </p:spPr>
      </p:pic>
      <p:pic>
        <p:nvPicPr>
          <p:cNvPr id="142" name="Εικόνα 7" descr="Εικόνα 7"/>
          <p:cNvPicPr>
            <a:picLocks noChangeAspect="1"/>
          </p:cNvPicPr>
          <p:nvPr/>
        </p:nvPicPr>
        <p:blipFill>
          <a:blip r:embed="rId6">
            <a:extLst/>
          </a:blip>
          <a:stretch>
            <a:fillRect/>
          </a:stretch>
        </p:blipFill>
        <p:spPr>
          <a:xfrm>
            <a:off x="4239767" y="3814571"/>
            <a:ext cx="2667001" cy="2667001"/>
          </a:xfrm>
          <a:prstGeom prst="rect">
            <a:avLst/>
          </a:prstGeom>
          <a:ln w="12700">
            <a:miter lim="400000"/>
          </a:ln>
        </p:spPr>
      </p:pic>
      <p:pic>
        <p:nvPicPr>
          <p:cNvPr id="143" name="Εικόνα 8" descr="Εικόνα 8"/>
          <p:cNvPicPr>
            <a:picLocks noChangeAspect="1"/>
          </p:cNvPicPr>
          <p:nvPr/>
        </p:nvPicPr>
        <p:blipFill>
          <a:blip r:embed="rId7">
            <a:extLst/>
          </a:blip>
          <a:stretch>
            <a:fillRect/>
          </a:stretch>
        </p:blipFill>
        <p:spPr>
          <a:xfrm>
            <a:off x="7491983" y="3814571"/>
            <a:ext cx="2667001" cy="2667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Τίτλος 1"/>
          <p:cNvSpPr/>
          <p:nvPr>
            <p:ph type="title"/>
          </p:nvPr>
        </p:nvSpPr>
        <p:spPr>
          <a:xfrm>
            <a:off x="-630937" y="457200"/>
            <a:ext cx="11649458" cy="733658"/>
          </a:xfrm>
          <a:prstGeom prst="rect">
            <a:avLst/>
          </a:prstGeom>
        </p:spPr>
        <p:txBody>
          <a:bodyPr/>
          <a:lstStyle>
            <a:lvl1pPr algn="ctr" defTabSz="886968">
              <a:defRPr sz="4268"/>
            </a:lvl1pPr>
          </a:lstStyle>
          <a:p>
            <a:pPr/>
            <a:r>
              <a:t>	Φωτογραφία   </a:t>
            </a:r>
          </a:p>
        </p:txBody>
      </p:sp>
      <p:pic>
        <p:nvPicPr>
          <p:cNvPr id="146" name="Θέση περιεχομένου 3" descr="Θέση περιεχομένου 3"/>
          <p:cNvPicPr>
            <a:picLocks noChangeAspect="1"/>
          </p:cNvPicPr>
          <p:nvPr/>
        </p:nvPicPr>
        <p:blipFill>
          <a:blip r:embed="rId2">
            <a:extLst/>
          </a:blip>
          <a:stretch>
            <a:fillRect/>
          </a:stretch>
        </p:blipFill>
        <p:spPr>
          <a:xfrm>
            <a:off x="1275588" y="1190856"/>
            <a:ext cx="9610343" cy="540582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Τίτλος 1"/>
          <p:cNvSpPr/>
          <p:nvPr>
            <p:ph type="title"/>
          </p:nvPr>
        </p:nvSpPr>
        <p:spPr>
          <a:xfrm>
            <a:off x="1142999" y="609600"/>
            <a:ext cx="9875522" cy="1356361"/>
          </a:xfrm>
          <a:prstGeom prst="rect">
            <a:avLst/>
          </a:prstGeom>
        </p:spPr>
        <p:txBody>
          <a:bodyPr/>
          <a:lstStyle>
            <a:lvl1pPr algn="ctr"/>
          </a:lstStyle>
          <a:p>
            <a:pPr/>
            <a:r>
              <a:t>ΒΙΝΤΕΟ!!</a:t>
            </a:r>
          </a:p>
        </p:txBody>
      </p:sp>
      <p:sp>
        <p:nvSpPr>
          <p:cNvPr id="149" name="Θέση περιεχομένου 2"/>
          <p:cNvSpPr/>
          <p:nvPr>
            <p:ph type="body" idx="1"/>
          </p:nvPr>
        </p:nvSpPr>
        <p:spPr>
          <a:prstGeom prst="rect">
            <a:avLst/>
          </a:prstGeom>
        </p:spPr>
        <p:txBody>
          <a:bodyPr/>
          <a:lstStyle/>
          <a:p>
            <a:pPr algn="ctr"/>
            <a:r>
              <a:rPr u="sng">
                <a:solidFill>
                  <a:srgbClr val="F59E00"/>
                </a:solidFill>
                <a:uFill>
                  <a:solidFill>
                    <a:srgbClr val="F59E00"/>
                  </a:solidFill>
                </a:uFill>
                <a:hlinkClick r:id="rId2" invalidUrl="" action="" tgtFrame="" tooltip="" history="1" highlightClick="0" endSnd="0"/>
              </a:rPr>
              <a:t>https://</a:t>
            </a:r>
            <a:r>
              <a:rPr u="sng">
                <a:solidFill>
                  <a:srgbClr val="F59E00"/>
                </a:solidFill>
                <a:uFill>
                  <a:solidFill>
                    <a:srgbClr val="F59E00"/>
                  </a:solidFill>
                </a:uFill>
                <a:hlinkClick r:id="rId2" invalidUrl="" action="" tgtFrame="" tooltip="" history="1" highlightClick="0" endSnd="0"/>
              </a:rPr>
              <a:t>www.youtube.com/watch?v=dE8oInXAaEg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Ορθογώνιο 23"/>
          <p:cNvSpPr/>
          <p:nvPr/>
        </p:nvSpPr>
        <p:spPr>
          <a:xfrm>
            <a:off x="231139" y="243840"/>
            <a:ext cx="11724642" cy="6377940"/>
          </a:xfrm>
          <a:prstGeom prst="rect">
            <a:avLst/>
          </a:prstGeom>
          <a:solidFill>
            <a:schemeClr val="accent1"/>
          </a:solidFill>
          <a:ln w="12700">
            <a:solidFill>
              <a:srgbClr val="FFFFFF"/>
            </a:solidFill>
          </a:ln>
        </p:spPr>
        <p:txBody>
          <a:bodyPr lIns="45719" rIns="45719"/>
          <a:lstStyle/>
          <a:p>
            <a:pPr/>
          </a:p>
        </p:txBody>
      </p:sp>
      <p:sp>
        <p:nvSpPr>
          <p:cNvPr id="152" name="Τίτλος 1"/>
          <p:cNvSpPr/>
          <p:nvPr>
            <p:ph type="title"/>
          </p:nvPr>
        </p:nvSpPr>
        <p:spPr>
          <a:xfrm>
            <a:off x="7068311" y="560069"/>
            <a:ext cx="5296410" cy="1417320"/>
          </a:xfrm>
          <a:prstGeom prst="rect">
            <a:avLst/>
          </a:prstGeom>
        </p:spPr>
        <p:txBody>
          <a:bodyPr/>
          <a:lstStyle>
            <a:lvl1pPr>
              <a:defRPr>
                <a:solidFill>
                  <a:srgbClr val="FFFFFF"/>
                </a:solidFill>
              </a:defRPr>
            </a:lvl1pPr>
          </a:lstStyle>
          <a:p>
            <a:pPr/>
            <a:r>
              <a:t>Ευχαριστώ  για  την  προσοχή!!!!!</a:t>
            </a:r>
          </a:p>
        </p:txBody>
      </p:sp>
      <p:sp>
        <p:nvSpPr>
          <p:cNvPr id="153" name="Θέση περιεχομένου 7"/>
          <p:cNvSpPr/>
          <p:nvPr>
            <p:ph type="body" sz="half" idx="1"/>
          </p:nvPr>
        </p:nvSpPr>
        <p:spPr>
          <a:xfrm>
            <a:off x="6096000" y="2057400"/>
            <a:ext cx="5038844" cy="4038600"/>
          </a:xfrm>
          <a:prstGeom prst="rect">
            <a:avLst/>
          </a:prstGeom>
        </p:spPr>
        <p:txBody>
          <a:bodyPr/>
          <a:lstStyle>
            <a:lvl1pPr marL="0" indent="45719">
              <a:buSzTx/>
              <a:buNone/>
              <a:defRPr>
                <a:solidFill>
                  <a:srgbClr val="FFFFFF"/>
                </a:solidFill>
              </a:defRPr>
            </a:lvl1pPr>
          </a:lstStyle>
          <a:p>
            <a:pPr/>
            <a:r>
              <a:t> </a:t>
            </a:r>
          </a:p>
        </p:txBody>
      </p:sp>
      <p:sp>
        <p:nvSpPr>
          <p:cNvPr id="154" name="Ορθογώνιο 25"/>
          <p:cNvSpPr/>
          <p:nvPr/>
        </p:nvSpPr>
        <p:spPr>
          <a:xfrm>
            <a:off x="228599" y="243840"/>
            <a:ext cx="11724642" cy="6377940"/>
          </a:xfrm>
          <a:prstGeom prst="rect">
            <a:avLst/>
          </a:prstGeom>
          <a:ln w="12700">
            <a:solidFill>
              <a:srgbClr val="FFFFFF"/>
            </a:solidFill>
          </a:ln>
        </p:spPr>
        <p:txBody>
          <a:bodyPr lIns="45719" rIns="45719"/>
          <a:lstStyle/>
          <a:p>
            <a:pPr/>
          </a:p>
        </p:txBody>
      </p:sp>
      <p:pic>
        <p:nvPicPr>
          <p:cNvPr id="155" name="Εικόνα 5" descr="Εικόνα 5"/>
          <p:cNvPicPr>
            <a:picLocks noChangeAspect="1"/>
          </p:cNvPicPr>
          <p:nvPr/>
        </p:nvPicPr>
        <p:blipFill>
          <a:blip r:embed="rId2">
            <a:extLst/>
          </a:blip>
          <a:stretch>
            <a:fillRect/>
          </a:stretch>
        </p:blipFill>
        <p:spPr>
          <a:xfrm>
            <a:off x="121920" y="243840"/>
            <a:ext cx="6943853" cy="64579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Βάση">
  <a:themeElements>
    <a:clrScheme name="Βάση">
      <a:dk1>
        <a:srgbClr val="000000"/>
      </a:dk1>
      <a:lt1>
        <a:srgbClr val="A6B727"/>
      </a:lt1>
      <a:dk2>
        <a:srgbClr val="A7A7A7"/>
      </a:dk2>
      <a:lt2>
        <a:srgbClr val="535353"/>
      </a:lt2>
      <a:accent1>
        <a:srgbClr val="A6B727"/>
      </a:accent1>
      <a:accent2>
        <a:srgbClr val="DF5327"/>
      </a:accent2>
      <a:accent3>
        <a:srgbClr val="FE9E00"/>
      </a:accent3>
      <a:accent4>
        <a:srgbClr val="418AB3"/>
      </a:accent4>
      <a:accent5>
        <a:srgbClr val="D7D447"/>
      </a:accent5>
      <a:accent6>
        <a:srgbClr val="818183"/>
      </a:accent6>
      <a:hlink>
        <a:srgbClr val="0000FF"/>
      </a:hlink>
      <a:folHlink>
        <a:srgbClr val="FF00FF"/>
      </a:folHlink>
    </a:clrScheme>
    <a:fontScheme name="Βάση">
      <a:majorFont>
        <a:latin typeface="Calibri"/>
        <a:ea typeface="Calibri"/>
        <a:cs typeface="Calibri"/>
      </a:majorFont>
      <a:minorFont>
        <a:latin typeface="Helvetica"/>
        <a:ea typeface="Helvetica"/>
        <a:cs typeface="Helvetica"/>
      </a:minorFont>
    </a:fontScheme>
    <a:fmtScheme name="Βάση">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Βάση">
  <a:themeElements>
    <a:clrScheme name="Βάση">
      <a:dk1>
        <a:srgbClr val="000000"/>
      </a:dk1>
      <a:lt1>
        <a:srgbClr val="FFFFFF"/>
      </a:lt1>
      <a:dk2>
        <a:srgbClr val="A7A7A7"/>
      </a:dk2>
      <a:lt2>
        <a:srgbClr val="535353"/>
      </a:lt2>
      <a:accent1>
        <a:srgbClr val="A6B727"/>
      </a:accent1>
      <a:accent2>
        <a:srgbClr val="DF5327"/>
      </a:accent2>
      <a:accent3>
        <a:srgbClr val="FE9E00"/>
      </a:accent3>
      <a:accent4>
        <a:srgbClr val="418AB3"/>
      </a:accent4>
      <a:accent5>
        <a:srgbClr val="D7D447"/>
      </a:accent5>
      <a:accent6>
        <a:srgbClr val="818183"/>
      </a:accent6>
      <a:hlink>
        <a:srgbClr val="0000FF"/>
      </a:hlink>
      <a:folHlink>
        <a:srgbClr val="FF00FF"/>
      </a:folHlink>
    </a:clrScheme>
    <a:fontScheme name="Βάση">
      <a:majorFont>
        <a:latin typeface="Calibri"/>
        <a:ea typeface="Calibri"/>
        <a:cs typeface="Calibri"/>
      </a:majorFont>
      <a:minorFont>
        <a:latin typeface="Helvetica"/>
        <a:ea typeface="Helvetica"/>
        <a:cs typeface="Helvetica"/>
      </a:minorFont>
    </a:fontScheme>
    <a:fmtScheme name="Βάση">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45000"/>
              </a:srgbClr>
            </a:outerShdw>
          </a:effectLst>
        </a:effectStyle>
        <a:effectStyle>
          <a:effectLst>
            <a:outerShdw sx="100000" sy="100000" kx="0" ky="0" algn="b" rotWithShape="0" blurRad="38100" dist="25400" dir="540000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254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