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61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12" d="100"/>
          <a:sy n="112" d="100"/>
        </p:scale>
        <p:origin x="-156" y="1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EAAEC6-B8C9-4390-A138-AD0817E2065A}" type="datetimeFigureOut">
              <a:rPr lang="el-GR" smtClean="0"/>
              <a:pPr/>
              <a:t>30/5/2020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E83592-2172-413E-B770-086117516D2A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E6B05A-69AF-4CF0-A66A-59C7F702FC9C}" type="datetimeFigureOut">
              <a:rPr lang="el-GR" smtClean="0"/>
              <a:pPr/>
              <a:t>30/5/2020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9EF620-4ED2-44BB-B4CA-B55319EDC4FF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2" name="31 - Ορθογώνιο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38 - Ορθογώνιο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39 - Ορθογώνιο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40 - Ορθογώνιο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41 - Ορθογώνιο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56" name="55 - Ορθογώνιο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64 - Ορθογώνιο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65 - Ορθογώνιο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66 - Ορθογώνιο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E6B05A-69AF-4CF0-A66A-59C7F702FC9C}" type="datetimeFigureOut">
              <a:rPr lang="el-GR" smtClean="0"/>
              <a:pPr/>
              <a:t>30/5/2020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9EF620-4ED2-44BB-B4CA-B55319EDC4F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E6B05A-69AF-4CF0-A66A-59C7F702FC9C}" type="datetimeFigureOut">
              <a:rPr lang="el-GR" smtClean="0"/>
              <a:pPr/>
              <a:t>30/5/2020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9EF620-4ED2-44BB-B4CA-B55319EDC4F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E6B05A-69AF-4CF0-A66A-59C7F702FC9C}" type="datetimeFigureOut">
              <a:rPr lang="el-GR" smtClean="0"/>
              <a:pPr/>
              <a:t>30/5/2020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9EF620-4ED2-44BB-B4CA-B55319EDC4F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- Ελεύθερη σχεδίαση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14 - Ελεύθερη σχεδίαση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12 - Ελεύθερη σχεδίαση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15 - Ελεύθερη σχεδίαση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16 - Ελεύθερη σχεδίαση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17 - Ελεύθερη σχεδίαση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18 - Ελεύθερη σχεδίαση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19 - Ελεύθερη σχεδίαση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20 - Ελεύθερη σχεδίαση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21 - Ελεύθερη σχεδίαση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22 - Ελεύθερη σχεδίαση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23 - Ελεύθερη σχεδίαση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24 - Ελεύθερη σχεδίαση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25 - Ελεύθερη σχεδίαση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26 - Ελεύθερη σχεδίαση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E6B05A-69AF-4CF0-A66A-59C7F702FC9C}" type="datetimeFigureOut">
              <a:rPr lang="el-GR" smtClean="0"/>
              <a:pPr/>
              <a:t>30/5/2020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9EF620-4ED2-44BB-B4CA-B55319EDC4FF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6 - Ορθογώνιο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- Ορθογώνιο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- Ορθογώνιο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- Ορθογώνιο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E6B05A-69AF-4CF0-A66A-59C7F702FC9C}" type="datetimeFigureOut">
              <a:rPr lang="el-GR" smtClean="0"/>
              <a:pPr/>
              <a:t>30/5/2020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9EF620-4ED2-44BB-B4CA-B55319EDC4F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- Ορθογώνιο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E6B05A-69AF-4CF0-A66A-59C7F702FC9C}" type="datetimeFigureOut">
              <a:rPr lang="el-GR" smtClean="0"/>
              <a:pPr/>
              <a:t>30/5/2020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9EF620-4ED2-44BB-B4CA-B55319EDC4FF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6" name="15 - Ορθογώνιο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16 - Ορθογώνιο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17 - Ορθογώνιο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18 - Ορθογώνιο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19 - Ορθογώνιο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20 - Ορθογώνιο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Ορθογώνιο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28 - Ορθογώνιο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29 - Ορθογώνιο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E6B05A-69AF-4CF0-A66A-59C7F702FC9C}" type="datetimeFigureOut">
              <a:rPr lang="el-GR" smtClean="0"/>
              <a:pPr/>
              <a:t>30/5/2020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9EF620-4ED2-44BB-B4CA-B55319EDC4F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E6B05A-69AF-4CF0-A66A-59C7F702FC9C}" type="datetimeFigureOut">
              <a:rPr lang="el-GR" smtClean="0"/>
              <a:pPr/>
              <a:t>30/5/2020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9EF620-4ED2-44BB-B4CA-B55319EDC4F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E6B05A-69AF-4CF0-A66A-59C7F702FC9C}" type="datetimeFigureOut">
              <a:rPr lang="el-GR" smtClean="0"/>
              <a:pPr/>
              <a:t>30/5/2020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9EF620-4ED2-44BB-B4CA-B55319EDC4F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8 - Ευθεία γραμμή σύνδεσης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- Ομάδα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14 - Ευθεία γραμμή σύνδεσης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- Ευθεία γραμμή σύνδεσης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- Ευθεία γραμμή σύνδεσης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- Τίτλος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grpSp>
        <p:nvGrpSpPr>
          <p:cNvPr id="14" name="13 - Ομάδα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10 - Ευθεία γραμμή σύνδεσης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- Ευθεία γραμμή σύνδεσης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- Ευθεία γραμμή σύνδεσης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- Ομάδα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18 - Ευθεία γραμμή σύνδεσης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- Ευθεία γραμμή σύνδεσης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- Ευθεία γραμμή σύνδεσης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6EE6B05A-69AF-4CF0-A66A-59C7F702FC9C}" type="datetimeFigureOut">
              <a:rPr lang="el-GR" smtClean="0"/>
              <a:pPr/>
              <a:t>30/5/2020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E59EF620-4ED2-44BB-B4CA-B55319EDC4F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- Ορθογώνιο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14 - Ορθογώνιο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15 - Ορθογώνιο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16 - Ορθογώνιο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EE6B05A-69AF-4CF0-A66A-59C7F702FC9C}" type="datetimeFigureOut">
              <a:rPr lang="el-GR" smtClean="0"/>
              <a:pPr/>
              <a:t>30/5/2020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E59EF620-4ED2-44BB-B4CA-B55319EDC4FF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Το σχολείο των ονείρων </a:t>
            </a:r>
            <a:r>
              <a:rPr lang="el-GR" dirty="0" smtClean="0"/>
              <a:t>μου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l-GR" sz="2800" dirty="0" smtClean="0"/>
              <a:t>από τον </a:t>
            </a:r>
            <a:r>
              <a:rPr lang="el-GR" sz="2800" dirty="0" err="1" smtClean="0"/>
              <a:t>Στεφανη</a:t>
            </a:r>
            <a:r>
              <a:rPr lang="el-GR" sz="2800" dirty="0" smtClean="0"/>
              <a:t> </a:t>
            </a:r>
            <a:r>
              <a:rPr lang="el-GR" sz="2800" dirty="0" err="1" smtClean="0"/>
              <a:t>στηβεν</a:t>
            </a:r>
            <a:endParaRPr lang="el-GR" sz="2800" dirty="0"/>
          </a:p>
        </p:txBody>
      </p:sp>
      <p:sp>
        <p:nvSpPr>
          <p:cNvPr id="5" name="4 - Υπότιτλος"/>
          <p:cNvSpPr>
            <a:spLocks noGrp="1"/>
          </p:cNvSpPr>
          <p:nvPr>
            <p:ph type="subTitle" idx="1"/>
          </p:nvPr>
        </p:nvSpPr>
        <p:spPr>
          <a:xfrm flipH="1">
            <a:off x="8686799" y="4286256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el-GR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Θα ήθελα να ανακαλύψω τον ωκεανό</a:t>
            </a:r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1993900"/>
          </a:xfrm>
        </p:spPr>
        <p:txBody>
          <a:bodyPr>
            <a:normAutofit lnSpcReduction="10000"/>
          </a:bodyPr>
          <a:lstStyle/>
          <a:p>
            <a:pPr algn="ctr"/>
            <a:r>
              <a:rPr lang="el-GR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Στο σχολείο των ονείρων μου θα ήθελα να έχει ένα διόραμα για τον ωκεανό γιατί θα ήθελα να τον ανακαλύψω πάρα πολλή</a:t>
            </a:r>
          </a:p>
          <a:p>
            <a:endParaRPr lang="el-GR" dirty="0"/>
          </a:p>
        </p:txBody>
      </p:sp>
      <p:pic>
        <p:nvPicPr>
          <p:cNvPr id="5" name="Picture 2" descr="C:\Users\tonis\OneDrive\Υπολογιστής\eirinikos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3429000" y="1663700"/>
            <a:ext cx="5486400" cy="4114800"/>
          </a:xfrm>
          <a:prstGeom prst="rect">
            <a:avLst/>
          </a:prstGeom>
          <a:noFill/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Θα ήθελα να ανακαλύψω τον κόσμο γύρο μου</a:t>
            </a:r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idx="2"/>
          </p:nvPr>
        </p:nvSpPr>
        <p:spPr>
          <a:xfrm>
            <a:off x="500034" y="1500175"/>
            <a:ext cx="3008313" cy="1000132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el-GR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Στο σχολείο των ονείρων μου θα ήθελα να έχει πολλούς χάρτες για να εξερευνώ  τον κόσμο και να ανακαλύψω καινούρια μέρει.</a:t>
            </a:r>
            <a:r>
              <a:rPr lang="el-GR" dirty="0" smtClean="0"/>
              <a:t>                       </a:t>
            </a:r>
            <a:endParaRPr lang="el-GR" dirty="0"/>
          </a:p>
        </p:txBody>
      </p:sp>
      <p:pic>
        <p:nvPicPr>
          <p:cNvPr id="2050" name="Picture 2" descr="C:\Users\tonis\OneDrive\Υπολογιστής\unnamed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3733800" y="1987550"/>
            <a:ext cx="4876800" cy="34671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Θα ήθελα να ανακαλύψω την φύση </a:t>
            </a:r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algn="ctr"/>
            <a:r>
              <a:rPr lang="el-GR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Η φύση είναι ένα από τα αγαπημένα μου πράγματα  και στο σχολείο των ονείρων  μου  θα ήθελα να έχει πολλά  φυτά </a:t>
            </a:r>
            <a:endParaRPr lang="el-GR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3075" name="Picture 3" descr="C:\Users\tonis\OneDrive\Υπολογιστής\nature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5050" y="1142984"/>
            <a:ext cx="5111750" cy="335758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Θα ήθελα να ανακαλύψω την τεχνολογία </a:t>
            </a:r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algn="ctr"/>
            <a:r>
              <a:rPr lang="el-GR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Στο σχολείο των ονείρων μου θα ήθελα  να ανακαλύψω την τεχνολογία  οπότε θα ήθελα να έχει καλούς υπολογιστές και τα παιδιά του σχολείου να κάνουν και ρομποτική </a:t>
            </a:r>
            <a:endParaRPr lang="el-GR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4098" name="Picture 2" descr="C:\Users\tonis\OneDrive\Υπολογιστής\blockchain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3429000" y="2176467"/>
            <a:ext cx="5486400" cy="308926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ιμένου"/>
          <p:cNvSpPr>
            <a:spLocks noGrp="1"/>
          </p:cNvSpPr>
          <p:nvPr>
            <p:ph type="body" idx="1"/>
          </p:nvPr>
        </p:nvSpPr>
        <p:spPr>
          <a:xfrm>
            <a:off x="1928794" y="4857760"/>
            <a:ext cx="5718048" cy="977486"/>
          </a:xfrm>
        </p:spPr>
        <p:txBody>
          <a:bodyPr>
            <a:normAutofit/>
          </a:bodyPr>
          <a:lstStyle/>
          <a:p>
            <a:pPr algn="ctr"/>
            <a:r>
              <a:rPr lang="el-GR" sz="3600" dirty="0" smtClean="0">
                <a:solidFill>
                  <a:srgbClr val="00CCFF"/>
                </a:solidFill>
              </a:rPr>
              <a:t>ΑΠΌ ΣΤΗΒΕΝ ΣΤΕΦΑΝΙ</a:t>
            </a:r>
            <a:endParaRPr lang="el-GR" sz="3600" dirty="0">
              <a:solidFill>
                <a:srgbClr val="00CCFF"/>
              </a:solidFill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ΤΕΛΟΣ</a:t>
            </a:r>
            <a:endParaRPr lang="el-G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Μετρό">
  <a:themeElements>
    <a:clrScheme name="Μετρό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Μετρό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Μετρό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73</TotalTime>
  <Words>127</Words>
  <Application>Microsoft Office PowerPoint</Application>
  <PresentationFormat>Προβολή στην οθόνη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Μετρό</vt:lpstr>
      <vt:lpstr>Το σχολείο των ονείρων μου από τον Στεφανη στηβεν</vt:lpstr>
      <vt:lpstr>Θα ήθελα να ανακαλύψω τον ωκεανό</vt:lpstr>
      <vt:lpstr>Θα ήθελα να ανακαλύψω τον κόσμο γύρο μου</vt:lpstr>
      <vt:lpstr>Θα ήθελα να ανακαλύψω την φύση </vt:lpstr>
      <vt:lpstr>Θα ήθελα να ανακαλύψω την τεχνολογία </vt:lpstr>
      <vt:lpstr>ΤΕΛΟΣ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Το σχολείο των ονείρων μου</dc:title>
  <dc:creator>tonis ELTON</dc:creator>
  <cp:lastModifiedBy>Turbo-x</cp:lastModifiedBy>
  <cp:revision>11</cp:revision>
  <dcterms:created xsi:type="dcterms:W3CDTF">2020-05-20T08:57:51Z</dcterms:created>
  <dcterms:modified xsi:type="dcterms:W3CDTF">2020-05-30T04:27:21Z</dcterms:modified>
</cp:coreProperties>
</file>