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00"/>
    <a:srgbClr val="CC0099"/>
    <a:srgbClr val="000000"/>
    <a:srgbClr val="FF0066"/>
    <a:srgbClr val="9999FF"/>
    <a:srgbClr val="00FF99"/>
    <a:srgbClr val="FFCC0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99CBF1C-286A-4FE7-BBAA-CC086BFEC3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8C8CB6B-0B59-4AE0-A645-69788BC84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2C1BE85-4994-454D-98A5-2178A9BB9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5628-B03C-46A7-BBC8-F08284B07F8F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887CB5D-8EE9-4675-9FDD-799E247D9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F94B1D8-E662-4F17-AC91-23EF470D2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BB65-05F1-474C-80AB-BFA1FB3820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4345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497B6CE-4D73-4C9A-95C9-77B72F269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ABCE3CE-9F06-498B-9805-C50760E9A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EEDC936-99C2-4847-97D4-B37F3C38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5628-B03C-46A7-BBC8-F08284B07F8F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56E0BC2-7BAA-49CB-9418-45A398A38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3409471-523F-4E02-94E1-2BF56442A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BB65-05F1-474C-80AB-BFA1FB3820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4626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3E364F4-ACF1-4C01-BBC1-F497D89C36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C8F1751-F1A3-48BF-AED7-461D6DFFB7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535C7FF-B390-4319-8E79-4F5CC9D23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5628-B03C-46A7-BBC8-F08284B07F8F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7DB6FDC-4F7F-4AB5-B18D-A7D64F327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3B740A8-6803-4806-BD54-787423C69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BB65-05F1-474C-80AB-BFA1FB3820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270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5319C21-A8A3-43ED-B4CC-B6C9C1301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77AACEF-E8E8-42A2-B5D9-F8D0626D2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0A380CA-35B7-44B1-81B1-351793FE4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5628-B03C-46A7-BBC8-F08284B07F8F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9585540-1E0A-4D7E-8710-07469358A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4337330-5138-45DA-81EF-DCA25F145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BB65-05F1-474C-80AB-BFA1FB3820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843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10BADE-1D5D-4F43-AB1A-7D5599D02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40AA800-3E2C-4F36-BDE4-D8D3F4541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EF6436A-5A63-4119-BE6E-9C4CFB9D9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5628-B03C-46A7-BBC8-F08284B07F8F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453D629-CA9C-45C7-9E26-99BB56BE2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D4DEA89-EB02-4B6B-B141-74B5D0F1A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BB65-05F1-474C-80AB-BFA1FB3820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2081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A6818B1-52D4-4A46-8733-9C29C2193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AE43674-280E-4A4C-B20E-C4C62C5CC8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8A1B8C5-BA91-4AC1-9B67-D884086D5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3829143-A253-4298-BB33-3C6ABAB90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5628-B03C-46A7-BBC8-F08284B07F8F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19E75CB-EBC4-4EA3-B855-F4AD3AF19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E338E1D-4F68-46D9-809E-23C24D733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BB65-05F1-474C-80AB-BFA1FB3820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346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E3F8778-3BA4-433B-B219-231A697A9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9E498B6-3563-4C66-B69F-D7FDDEDD8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727D7AD-867A-44DD-A1A7-04A887CFF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810D1F6A-CCFC-4E7B-B0D7-2047A53EB1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DDBAFF86-C31A-4B99-9889-FD290FF804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52BB90B6-C013-4B56-9DA3-CCCD6F243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5628-B03C-46A7-BBC8-F08284B07F8F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46007E7A-82B5-40A5-8701-CE2DA85AC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64F9E460-71E9-4DE0-AC2E-AEAB17CF6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BB65-05F1-474C-80AB-BFA1FB3820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1214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529F1B9-2CDF-48EF-8F5B-ECDD345D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12379F94-47C7-4313-A333-A7F02FFC2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5628-B03C-46A7-BBC8-F08284B07F8F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6603079D-3944-4290-9F2A-9219575C1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430D147-5DE0-4544-AE87-E5F7E58CC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BB65-05F1-474C-80AB-BFA1FB3820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741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25DD3D28-8062-40DB-951B-4D80185A0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5628-B03C-46A7-BBC8-F08284B07F8F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A926C983-03B3-45AC-BCC3-6E1870D06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9812B2F-DD68-4EA0-9AB0-87387A533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BB65-05F1-474C-80AB-BFA1FB3820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7642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66BDE77-81BF-4FD4-A310-9CB92460E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554D7EF-2799-4D83-A001-A3B2E7238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EBA12EB-0B02-4E26-920C-169D491B4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A7CE025-BBFF-4372-8252-0DC5BF6D8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5628-B03C-46A7-BBC8-F08284B07F8F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47613E5-3CA7-403F-959C-1F328ED9C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C2F91E9-4031-4BFD-8DDB-DAF2EEB8C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BB65-05F1-474C-80AB-BFA1FB3820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4444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A3BC665-C5FD-4321-9DDA-12615CF1C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D4F9154C-7E7A-4C1D-A254-CE62ECEDD1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14FCC4B-ABF1-4251-8C67-59B1E6D42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4E0B5CF-6D17-4181-85A9-2E729729E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5628-B03C-46A7-BBC8-F08284B07F8F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C13804F-9C56-4067-B5BD-C9D4451D7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B474D71-522E-4096-9893-60CF2FA87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BB65-05F1-474C-80AB-BFA1FB3820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495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FF042B68-2D39-4DAA-83E1-B893BDD55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56FF3A8-4F2B-42BB-8C4A-F161DB5A0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6BBEC7B-6E8A-4FA3-9D63-202BA8CE34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F5628-B03C-46A7-BBC8-F08284B07F8F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34D9FC6-AAFD-45E8-A8B2-CAEAA9CE8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2727BEF-7C4A-4935-AE2E-90F7BE6C1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4BB65-05F1-474C-80AB-BFA1FB3820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3315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78505D-1A52-4008-888B-8137719196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solidFill>
                  <a:srgbClr val="00FF99"/>
                </a:solidFill>
                <a:latin typeface="Mistral" panose="03090702030407020403" pitchFamily="66" charset="0"/>
              </a:rPr>
              <a:t>ΤΟ</a:t>
            </a:r>
            <a:r>
              <a:rPr lang="el-GR" dirty="0">
                <a:solidFill>
                  <a:srgbClr val="FF99CC"/>
                </a:solidFill>
                <a:latin typeface="Mistral" panose="03090702030407020403" pitchFamily="66" charset="0"/>
              </a:rPr>
              <a:t> ΣΧΟΛΕΙΟ </a:t>
            </a:r>
            <a:r>
              <a:rPr lang="el-GR" dirty="0">
                <a:solidFill>
                  <a:srgbClr val="FFCC00"/>
                </a:solidFill>
                <a:latin typeface="Mistral" panose="03090702030407020403" pitchFamily="66" charset="0"/>
              </a:rPr>
              <a:t>ΤΩΝ</a:t>
            </a:r>
            <a:r>
              <a:rPr lang="el-GR" dirty="0">
                <a:solidFill>
                  <a:srgbClr val="FF99CC"/>
                </a:solidFill>
                <a:latin typeface="Mistral" panose="03090702030407020403" pitchFamily="66" charset="0"/>
              </a:rPr>
              <a:t> ΟΝΕΙΡΩΝ </a:t>
            </a:r>
            <a:r>
              <a:rPr lang="el-GR" dirty="0">
                <a:solidFill>
                  <a:srgbClr val="9999FF"/>
                </a:solidFill>
                <a:latin typeface="Mistral" panose="03090702030407020403" pitchFamily="66" charset="0"/>
              </a:rPr>
              <a:t>ΜΟΥ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7D5E40C-E1EC-4ECD-8993-A7761DB300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>
                <a:solidFill>
                  <a:srgbClr val="FF0066"/>
                </a:solidFill>
                <a:latin typeface="Mistral" panose="03090702030407020403" pitchFamily="66" charset="0"/>
              </a:rPr>
              <a:t>ΜΑΡΙΑ ΜΥΡΤΩ ΚΟΡΟΥ</a:t>
            </a:r>
          </a:p>
        </p:txBody>
      </p:sp>
    </p:spTree>
    <p:extLst>
      <p:ext uri="{BB962C8B-B14F-4D97-AF65-F5344CB8AC3E}">
        <p14:creationId xmlns:p14="http://schemas.microsoft.com/office/powerpoint/2010/main" val="4248424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0FE1C4E-0E66-4680-936C-996F9D71D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Θέλω να ανακαλύψω την φύση γύρω μου</a:t>
            </a:r>
          </a:p>
        </p:txBody>
      </p:sp>
      <p:pic>
        <p:nvPicPr>
          <p:cNvPr id="5" name="Θέση εικόνας 4">
            <a:extLst>
              <a:ext uri="{FF2B5EF4-FFF2-40B4-BE49-F238E27FC236}">
                <a16:creationId xmlns:a16="http://schemas.microsoft.com/office/drawing/2014/main" id="{95721C9D-5B99-42D8-BDFA-B171DCCDEB8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953" r="1395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E0B9B5B-E61F-40AB-91CB-BE233755D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2000" dirty="0">
                <a:solidFill>
                  <a:srgbClr val="FF0000"/>
                </a:solidFill>
              </a:rPr>
              <a:t>Γι΄ αυτό θα ήθελα στο σχολείο των ονείρων μου να υπάρχουν πολλά φυτά και να τα μελετάμε με τους συμμαθητές μου.</a:t>
            </a:r>
          </a:p>
        </p:txBody>
      </p:sp>
    </p:spTree>
    <p:extLst>
      <p:ext uri="{BB962C8B-B14F-4D97-AF65-F5344CB8AC3E}">
        <p14:creationId xmlns:p14="http://schemas.microsoft.com/office/powerpoint/2010/main" val="2048218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097D60D-CC93-4837-A277-BD8157B40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Θέλω να ανακαλύψω τα φυσικά φαινόμενα</a:t>
            </a:r>
          </a:p>
        </p:txBody>
      </p:sp>
      <p:pic>
        <p:nvPicPr>
          <p:cNvPr id="5" name="Θέση εικόνας 4">
            <a:extLst>
              <a:ext uri="{FF2B5EF4-FFF2-40B4-BE49-F238E27FC236}">
                <a16:creationId xmlns:a16="http://schemas.microsoft.com/office/drawing/2014/main" id="{E5B401D2-ACC0-4399-A52A-E45A5CC704C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785" r="778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2C414E8-0AB6-486E-A6A0-D2B1D3B58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49462"/>
            <a:ext cx="3932237" cy="3811588"/>
          </a:xfrm>
        </p:spPr>
        <p:txBody>
          <a:bodyPr>
            <a:normAutofit/>
          </a:bodyPr>
          <a:lstStyle/>
          <a:p>
            <a:pPr algn="just"/>
            <a:r>
              <a:rPr lang="el-GR" sz="2000" dirty="0">
                <a:solidFill>
                  <a:schemeClr val="accent5">
                    <a:lumMod val="75000"/>
                  </a:schemeClr>
                </a:solidFill>
              </a:rPr>
              <a:t>Έτσι στο ονειρικό μου σχολείο θα ήθελα να υπάρχει ένα πολύ μεγάλο και σύγχρονο εργαστήρι πειραμάτων.</a:t>
            </a:r>
          </a:p>
        </p:txBody>
      </p:sp>
    </p:spTree>
    <p:extLst>
      <p:ext uri="{BB962C8B-B14F-4D97-AF65-F5344CB8AC3E}">
        <p14:creationId xmlns:p14="http://schemas.microsoft.com/office/powerpoint/2010/main" val="1259288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AF21CA-FAAE-43E5-BB90-12B19ED96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2047461"/>
          </a:xfrm>
        </p:spPr>
        <p:txBody>
          <a:bodyPr>
            <a:normAutofit fontScale="90000"/>
          </a:bodyPr>
          <a:lstStyle/>
          <a:p>
            <a:r>
              <a:rPr lang="el-GR" dirty="0"/>
              <a:t>Θέλω να ανακαλύψω την ομαδικότητα και την συνεργασία παίζοντας με τους φίλους μου σε έναν πολύ όμορφο χώρο </a:t>
            </a:r>
          </a:p>
        </p:txBody>
      </p:sp>
      <p:pic>
        <p:nvPicPr>
          <p:cNvPr id="5" name="Θέση εικόνας 4">
            <a:extLst>
              <a:ext uri="{FF2B5EF4-FFF2-40B4-BE49-F238E27FC236}">
                <a16:creationId xmlns:a16="http://schemas.microsoft.com/office/drawing/2014/main" id="{4A43A224-1366-4FCA-BE6F-6454EC922BC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08" r="250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EE4D70C-78D3-4BCD-B046-E36D1EF6A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04660"/>
            <a:ext cx="3932237" cy="3364328"/>
          </a:xfrm>
        </p:spPr>
        <p:txBody>
          <a:bodyPr>
            <a:normAutofit/>
          </a:bodyPr>
          <a:lstStyle/>
          <a:p>
            <a:pPr algn="just"/>
            <a:r>
              <a:rPr lang="el-GR" sz="2000" dirty="0">
                <a:solidFill>
                  <a:srgbClr val="CC0099"/>
                </a:solidFill>
              </a:rPr>
              <a:t>Θέλω στο σχολείο των ονείρων μου το προαύλιο να είναι γεμάτο γρασίδι, να έχει γήπεδα για διάφορα αθλήματα, παιδική χαρά και γύρω γύρω ποδηλατόδρομο.</a:t>
            </a:r>
          </a:p>
        </p:txBody>
      </p:sp>
    </p:spTree>
    <p:extLst>
      <p:ext uri="{BB962C8B-B14F-4D97-AF65-F5344CB8AC3E}">
        <p14:creationId xmlns:p14="http://schemas.microsoft.com/office/powerpoint/2010/main" val="2259535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18B0B3-1A09-445A-BC26-3F37B1683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Θέλω να ανακαλύψω όλες τις τέχνες.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C24CB70C-157E-47BE-9F9A-3005D606C8E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2224B2C4-3254-4E5D-9528-06660FFFB40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2000" dirty="0">
                <a:solidFill>
                  <a:srgbClr val="00B050"/>
                </a:solidFill>
              </a:rPr>
              <a:t>Γι’ αυτό στο σχολείο των ονείρων μου θα υπάρχουν εικαστικά και θεατρικά εργαστήρια και αίθουσες με μουσικά όργανα.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4F42498-5EF3-4BB0-9649-3A4D223C1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8" y="996950"/>
            <a:ext cx="6169024" cy="487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58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9A9B3CB-D985-41D3-B117-585534538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Θέλω να ανακαλύψω τη μαγεία της λογοτεχνίας και της συγγραφής</a:t>
            </a:r>
          </a:p>
        </p:txBody>
      </p:sp>
      <p:pic>
        <p:nvPicPr>
          <p:cNvPr id="5" name="Θέση εικόνας 4">
            <a:extLst>
              <a:ext uri="{FF2B5EF4-FFF2-40B4-BE49-F238E27FC236}">
                <a16:creationId xmlns:a16="http://schemas.microsoft.com/office/drawing/2014/main" id="{80684455-79F3-4A7B-9077-273F98CA8F4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8339" r="1833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77B20C9-D358-4EA8-BFCC-79D8C90B3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2000" dirty="0">
                <a:solidFill>
                  <a:srgbClr val="FF9900"/>
                </a:solidFill>
              </a:rPr>
              <a:t>Γι’ αυτό στο σχολείο των ονείρων μου θέλω να υπάρχουν εργαστήρια δημιουργικής γραφής.</a:t>
            </a:r>
          </a:p>
        </p:txBody>
      </p:sp>
    </p:spTree>
    <p:extLst>
      <p:ext uri="{BB962C8B-B14F-4D97-AF65-F5344CB8AC3E}">
        <p14:creationId xmlns:p14="http://schemas.microsoft.com/office/powerpoint/2010/main" val="177800223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159</Words>
  <Application>Microsoft Office PowerPoint</Application>
  <PresentationFormat>Ευρεία οθόνη</PresentationFormat>
  <Paragraphs>12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Mistral</vt:lpstr>
      <vt:lpstr>Θέμα του Office</vt:lpstr>
      <vt:lpstr>ΤΟ ΣΧΟΛΕΙΟ ΤΩΝ ΟΝΕΙΡΩΝ ΜΟΥ</vt:lpstr>
      <vt:lpstr>Θέλω να ανακαλύψω την φύση γύρω μου</vt:lpstr>
      <vt:lpstr>Θέλω να ανακαλύψω τα φυσικά φαινόμενα</vt:lpstr>
      <vt:lpstr>Θέλω να ανακαλύψω την ομαδικότητα και την συνεργασία παίζοντας με τους φίλους μου σε έναν πολύ όμορφο χώρο </vt:lpstr>
      <vt:lpstr>Θέλω να ανακαλύψω όλες τις τέχνες. </vt:lpstr>
      <vt:lpstr>Θέλω να ανακαλύψω τη μαγεία της λογοτεχνίας και της συγγραφής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ΣΧΟΛΕΙΟ ΤΩΝ ΟΝΕΙΡΩΝ ΜΟΥ</dc:title>
  <dc:creator>Christos</dc:creator>
  <cp:lastModifiedBy>Christos</cp:lastModifiedBy>
  <cp:revision>7</cp:revision>
  <dcterms:created xsi:type="dcterms:W3CDTF">2020-05-19T14:34:34Z</dcterms:created>
  <dcterms:modified xsi:type="dcterms:W3CDTF">2020-05-21T05:48:33Z</dcterms:modified>
</cp:coreProperties>
</file>