
<file path=[Content_Types].xml><?xml version="1.0" encoding="utf-8"?>
<Types xmlns="http://schemas.openxmlformats.org/package/2006/content-types">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1.xml" ContentType="application/vnd.openxmlformats-officedocument.presentationml.slideLayout+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Layouts/slideLayout8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0071100" cy="56642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1038" y="-102"/>
      </p:cViewPr>
      <p:guideLst>
        <p:guide orient="horz" pos="1784"/>
        <p:guide pos="317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00" name="Shape 1200"/>
          <p:cNvSpPr>
            <a:spLocks noGrp="1" noRot="1" noChangeAspect="1"/>
          </p:cNvSpPr>
          <p:nvPr>
            <p:ph type="sldImg"/>
          </p:nvPr>
        </p:nvSpPr>
        <p:spPr>
          <a:xfrm>
            <a:off x="1143000" y="685800"/>
            <a:ext cx="4572000" cy="3429000"/>
          </a:xfrm>
          <a:prstGeom prst="rect">
            <a:avLst/>
          </a:prstGeom>
        </p:spPr>
        <p:txBody>
          <a:bodyPr/>
          <a:lstStyle/>
          <a:p>
            <a:endParaRPr/>
          </a:p>
        </p:txBody>
      </p:sp>
      <p:sp>
        <p:nvSpPr>
          <p:cNvPr id="1201" name="Shape 120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Helvetica Neue"/>
      </a:defRPr>
    </a:lvl1pPr>
    <a:lvl2pPr indent="228600" latinLnBrk="0">
      <a:defRPr sz="1200">
        <a:latin typeface="+mj-lt"/>
        <a:ea typeface="+mj-ea"/>
        <a:cs typeface="+mj-cs"/>
        <a:sym typeface="Helvetica Neue"/>
      </a:defRPr>
    </a:lvl2pPr>
    <a:lvl3pPr indent="457200" latinLnBrk="0">
      <a:defRPr sz="1200">
        <a:latin typeface="+mj-lt"/>
        <a:ea typeface="+mj-ea"/>
        <a:cs typeface="+mj-cs"/>
        <a:sym typeface="Helvetica Neue"/>
      </a:defRPr>
    </a:lvl3pPr>
    <a:lvl4pPr indent="685800" latinLnBrk="0">
      <a:defRPr sz="1200">
        <a:latin typeface="+mj-lt"/>
        <a:ea typeface="+mj-ea"/>
        <a:cs typeface="+mj-cs"/>
        <a:sym typeface="Helvetica Neue"/>
      </a:defRPr>
    </a:lvl4pPr>
    <a:lvl5pPr indent="914400" latinLnBrk="0">
      <a:defRPr sz="1200">
        <a:latin typeface="+mj-lt"/>
        <a:ea typeface="+mj-ea"/>
        <a:cs typeface="+mj-cs"/>
        <a:sym typeface="Helvetica Neue"/>
      </a:defRPr>
    </a:lvl5pPr>
    <a:lvl6pPr indent="1143000" latinLnBrk="0">
      <a:defRPr sz="1200">
        <a:latin typeface="+mj-lt"/>
        <a:ea typeface="+mj-ea"/>
        <a:cs typeface="+mj-cs"/>
        <a:sym typeface="Helvetica Neue"/>
      </a:defRPr>
    </a:lvl6pPr>
    <a:lvl7pPr indent="1371600" latinLnBrk="0">
      <a:defRPr sz="1200">
        <a:latin typeface="+mj-lt"/>
        <a:ea typeface="+mj-ea"/>
        <a:cs typeface="+mj-cs"/>
        <a:sym typeface="Helvetica Neue"/>
      </a:defRPr>
    </a:lvl7pPr>
    <a:lvl8pPr indent="1600200" latinLnBrk="0">
      <a:defRPr sz="1200">
        <a:latin typeface="+mj-lt"/>
        <a:ea typeface="+mj-ea"/>
        <a:cs typeface="+mj-cs"/>
        <a:sym typeface="Helvetica Neue"/>
      </a:defRPr>
    </a:lvl8pPr>
    <a:lvl9pPr indent="1828800" latinLnBrk="0">
      <a:defRPr sz="1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13"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Content over Content">
    <p:spTree>
      <p:nvGrpSpPr>
        <p:cNvPr id="1" name=""/>
        <p:cNvGrpSpPr/>
        <p:nvPr/>
      </p:nvGrpSpPr>
      <p:grpSpPr>
        <a:xfrm>
          <a:off x="0" y="0"/>
          <a:ext cx="0" cy="0"/>
          <a:chOff x="0" y="0"/>
          <a:chExt cx="0" cy="0"/>
        </a:xfrm>
      </p:grpSpPr>
      <p:sp>
        <p:nvSpPr>
          <p:cNvPr id="97" name="Κείμενο τίτλου"/>
          <p:cNvSpPr>
            <a:spLocks noGrp="1"/>
          </p:cNvSpPr>
          <p:nvPr>
            <p:ph type="title"/>
          </p:nvPr>
        </p:nvSpPr>
        <p:spPr>
          <a:xfrm>
            <a:off x="504000" y="226079"/>
            <a:ext cx="9072000" cy="946442"/>
          </a:xfrm>
          <a:prstGeom prst="rect">
            <a:avLst/>
          </a:prstGeom>
        </p:spPr>
        <p:txBody>
          <a:bodyPr>
            <a:normAutofit/>
          </a:bodyPr>
          <a:lstStyle/>
          <a:p>
            <a:r>
              <a:t>Κείμενο τίτλου</a:t>
            </a:r>
          </a:p>
        </p:txBody>
      </p:sp>
      <p:sp>
        <p:nvSpPr>
          <p:cNvPr id="98" name="Επίπεδο κύριου τμήματος ένα…"/>
          <p:cNvSpPr>
            <a:spLocks noGrp="1"/>
          </p:cNvSpPr>
          <p:nvPr>
            <p:ph type="body" sz="half" idx="1"/>
          </p:nvPr>
        </p:nvSpPr>
        <p:spPr>
          <a:xfrm>
            <a:off x="504000" y="1326600"/>
            <a:ext cx="9072000" cy="1568520"/>
          </a:xfrm>
          <a:prstGeom prst="rect">
            <a:avLst/>
          </a:prstGeom>
        </p:spPr>
        <p:txBody>
          <a:body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99" name="PlaceHolder 3"/>
          <p:cNvSpPr>
            <a:spLocks noGrp="1"/>
          </p:cNvSpPr>
          <p:nvPr>
            <p:ph type="body" sz="half" idx="13"/>
          </p:nvPr>
        </p:nvSpPr>
        <p:spPr>
          <a:xfrm>
            <a:off x="503999" y="3044519"/>
            <a:ext cx="9072002" cy="1568522"/>
          </a:xfrm>
          <a:prstGeom prst="rect">
            <a:avLst/>
          </a:prstGeom>
        </p:spPr>
        <p:txBody>
          <a:bodyPr/>
          <a:lstStyle/>
          <a:p>
            <a:pPr>
              <a:defRPr spc="-100"/>
            </a:pPr>
            <a:endParaRPr/>
          </a:p>
        </p:txBody>
      </p:sp>
      <p:sp>
        <p:nvSpPr>
          <p:cNvPr id="100"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x">
  <p:cSld name="Title, 2 Content">
    <p:spTree>
      <p:nvGrpSpPr>
        <p:cNvPr id="1" name=""/>
        <p:cNvGrpSpPr/>
        <p:nvPr/>
      </p:nvGrpSpPr>
      <p:grpSpPr>
        <a:xfrm>
          <a:off x="0" y="0"/>
          <a:ext cx="0" cy="0"/>
          <a:chOff x="0" y="0"/>
          <a:chExt cx="0" cy="0"/>
        </a:xfrm>
      </p:grpSpPr>
      <p:pic>
        <p:nvPicPr>
          <p:cNvPr id="1097" name="image6.png" descr="image6.png"/>
          <p:cNvPicPr>
            <a:picLocks noChangeAspect="1"/>
          </p:cNvPicPr>
          <p:nvPr/>
        </p:nvPicPr>
        <p:blipFill>
          <a:blip r:embed="rId2">
            <a:extLst/>
          </a:blip>
          <a:stretch>
            <a:fillRect/>
          </a:stretch>
        </p:blipFill>
        <p:spPr>
          <a:xfrm>
            <a:off x="0" y="3239"/>
            <a:ext cx="10080360" cy="5667482"/>
          </a:xfrm>
          <a:prstGeom prst="rect">
            <a:avLst/>
          </a:prstGeom>
          <a:ln w="12700">
            <a:miter lim="400000"/>
          </a:ln>
        </p:spPr>
      </p:pic>
      <p:sp>
        <p:nvSpPr>
          <p:cNvPr id="1098"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1099" name="Επίπεδο κύριου τμήματος ένα…"/>
          <p:cNvSpPr>
            <a:spLocks noGrp="1"/>
          </p:cNvSpPr>
          <p:nvPr>
            <p:ph type="body" sz="half" idx="1"/>
          </p:nvPr>
        </p:nvSpPr>
        <p:spPr>
          <a:xfrm>
            <a:off x="504000" y="1326600"/>
            <a:ext cx="4426921" cy="3288601"/>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100" name="PlaceHolder 3"/>
          <p:cNvSpPr>
            <a:spLocks noGrp="1"/>
          </p:cNvSpPr>
          <p:nvPr>
            <p:ph type="body" sz="half" idx="13"/>
          </p:nvPr>
        </p:nvSpPr>
        <p:spPr>
          <a:xfrm>
            <a:off x="5152680" y="1326600"/>
            <a:ext cx="4426921" cy="3288601"/>
          </a:xfrm>
          <a:prstGeom prst="rect">
            <a:avLst/>
          </a:prstGeom>
        </p:spPr>
        <p:txBody>
          <a:bodyPr/>
          <a:lstStyle/>
          <a:p>
            <a:pPr marL="0" indent="0" algn="l">
              <a:spcBef>
                <a:spcPts val="0"/>
              </a:spcBef>
              <a:buClrTx/>
              <a:buSzTx/>
              <a:buNone/>
              <a:defRPr spc="0"/>
            </a:pPr>
            <a:endParaRPr/>
          </a:p>
        </p:txBody>
      </p:sp>
      <p:sp>
        <p:nvSpPr>
          <p:cNvPr id="1101"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1108" name="image6.png" descr="image6.png"/>
          <p:cNvPicPr>
            <a:picLocks noChangeAspect="1"/>
          </p:cNvPicPr>
          <p:nvPr/>
        </p:nvPicPr>
        <p:blipFill>
          <a:blip r:embed="rId2">
            <a:extLst/>
          </a:blip>
          <a:stretch>
            <a:fillRect/>
          </a:stretch>
        </p:blipFill>
        <p:spPr>
          <a:xfrm>
            <a:off x="0" y="3239"/>
            <a:ext cx="10080360" cy="5667482"/>
          </a:xfrm>
          <a:prstGeom prst="rect">
            <a:avLst/>
          </a:prstGeom>
          <a:ln w="12700">
            <a:miter lim="400000"/>
          </a:ln>
        </p:spPr>
      </p:pic>
      <p:sp>
        <p:nvSpPr>
          <p:cNvPr id="1109"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1110"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x">
  <p:cSld name="Centered Text">
    <p:spTree>
      <p:nvGrpSpPr>
        <p:cNvPr id="1" name=""/>
        <p:cNvGrpSpPr/>
        <p:nvPr/>
      </p:nvGrpSpPr>
      <p:grpSpPr>
        <a:xfrm>
          <a:off x="0" y="0"/>
          <a:ext cx="0" cy="0"/>
          <a:chOff x="0" y="0"/>
          <a:chExt cx="0" cy="0"/>
        </a:xfrm>
      </p:grpSpPr>
      <p:pic>
        <p:nvPicPr>
          <p:cNvPr id="1117" name="image6.png" descr="image6.png"/>
          <p:cNvPicPr>
            <a:picLocks noChangeAspect="1"/>
          </p:cNvPicPr>
          <p:nvPr/>
        </p:nvPicPr>
        <p:blipFill>
          <a:blip r:embed="rId2">
            <a:extLst/>
          </a:blip>
          <a:stretch>
            <a:fillRect/>
          </a:stretch>
        </p:blipFill>
        <p:spPr>
          <a:xfrm>
            <a:off x="0" y="3239"/>
            <a:ext cx="10080360" cy="5667482"/>
          </a:xfrm>
          <a:prstGeom prst="rect">
            <a:avLst/>
          </a:prstGeom>
          <a:ln w="12700">
            <a:miter lim="400000"/>
          </a:ln>
        </p:spPr>
      </p:pic>
      <p:sp>
        <p:nvSpPr>
          <p:cNvPr id="1118" name="Επίπεδο κύριου τμήματος ένα…"/>
          <p:cNvSpPr>
            <a:spLocks noGrp="1"/>
          </p:cNvSpPr>
          <p:nvPr>
            <p:ph type="body" idx="1"/>
          </p:nvPr>
        </p:nvSpPr>
        <p:spPr>
          <a:xfrm>
            <a:off x="504000" y="226079"/>
            <a:ext cx="9072000" cy="4388401"/>
          </a:xfrm>
          <a:prstGeom prst="rect">
            <a:avLst/>
          </a:prstGeom>
        </p:spPr>
        <p:txBody>
          <a:bodyPr anchor="ct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119"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x">
  <p:cSld name="Title, 2 Content and Content">
    <p:spTree>
      <p:nvGrpSpPr>
        <p:cNvPr id="1" name=""/>
        <p:cNvGrpSpPr/>
        <p:nvPr/>
      </p:nvGrpSpPr>
      <p:grpSpPr>
        <a:xfrm>
          <a:off x="0" y="0"/>
          <a:ext cx="0" cy="0"/>
          <a:chOff x="0" y="0"/>
          <a:chExt cx="0" cy="0"/>
        </a:xfrm>
      </p:grpSpPr>
      <p:pic>
        <p:nvPicPr>
          <p:cNvPr id="1126" name="image6.png" descr="image6.png"/>
          <p:cNvPicPr>
            <a:picLocks noChangeAspect="1"/>
          </p:cNvPicPr>
          <p:nvPr/>
        </p:nvPicPr>
        <p:blipFill>
          <a:blip r:embed="rId2">
            <a:extLst/>
          </a:blip>
          <a:stretch>
            <a:fillRect/>
          </a:stretch>
        </p:blipFill>
        <p:spPr>
          <a:xfrm>
            <a:off x="0" y="3239"/>
            <a:ext cx="10080360" cy="5667482"/>
          </a:xfrm>
          <a:prstGeom prst="rect">
            <a:avLst/>
          </a:prstGeom>
          <a:ln w="12700">
            <a:miter lim="400000"/>
          </a:ln>
        </p:spPr>
      </p:pic>
      <p:sp>
        <p:nvSpPr>
          <p:cNvPr id="1127"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1128" name="Επίπεδο κύριου τμήματος ένα…"/>
          <p:cNvSpPr>
            <a:spLocks noGrp="1"/>
          </p:cNvSpPr>
          <p:nvPr>
            <p:ph type="body" sz="quarter" idx="1"/>
          </p:nvPr>
        </p:nvSpPr>
        <p:spPr>
          <a:xfrm>
            <a:off x="504000" y="1326600"/>
            <a:ext cx="4426921"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129" name="PlaceHolder 3"/>
          <p:cNvSpPr/>
          <p:nvPr/>
        </p:nvSpPr>
        <p:spPr>
          <a:xfrm>
            <a:off x="5152680" y="1326600"/>
            <a:ext cx="4426921" cy="3288601"/>
          </a:xfrm>
          <a:prstGeom prst="rect">
            <a:avLst/>
          </a:prstGeom>
          <a:ln w="12700">
            <a:miter lim="400000"/>
          </a:ln>
        </p:spPr>
        <p:txBody>
          <a:bodyPr lIns="0" tIns="0" rIns="0" bIns="0">
            <a:normAutofit/>
          </a:bodyPr>
          <a:lstStyle/>
          <a:p>
            <a:endParaRPr/>
          </a:p>
        </p:txBody>
      </p:sp>
      <p:sp>
        <p:nvSpPr>
          <p:cNvPr id="1130" name="PlaceHolder 4"/>
          <p:cNvSpPr>
            <a:spLocks noGrp="1"/>
          </p:cNvSpPr>
          <p:nvPr>
            <p:ph type="body" sz="quarter" idx="13"/>
          </p:nvPr>
        </p:nvSpPr>
        <p:spPr>
          <a:xfrm>
            <a:off x="503999" y="3044519"/>
            <a:ext cx="4426922" cy="1568522"/>
          </a:xfrm>
          <a:prstGeom prst="rect">
            <a:avLst/>
          </a:prstGeom>
        </p:spPr>
        <p:txBody>
          <a:bodyPr/>
          <a:lstStyle/>
          <a:p>
            <a:pPr marL="0" indent="0" algn="l">
              <a:spcBef>
                <a:spcPts val="0"/>
              </a:spcBef>
              <a:buClrTx/>
              <a:buSzTx/>
              <a:buNone/>
              <a:defRPr spc="0"/>
            </a:pPr>
            <a:endParaRPr/>
          </a:p>
        </p:txBody>
      </p:sp>
      <p:sp>
        <p:nvSpPr>
          <p:cNvPr id="1131"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x">
  <p:cSld name="Title Content and 2 Content">
    <p:spTree>
      <p:nvGrpSpPr>
        <p:cNvPr id="1" name=""/>
        <p:cNvGrpSpPr/>
        <p:nvPr/>
      </p:nvGrpSpPr>
      <p:grpSpPr>
        <a:xfrm>
          <a:off x="0" y="0"/>
          <a:ext cx="0" cy="0"/>
          <a:chOff x="0" y="0"/>
          <a:chExt cx="0" cy="0"/>
        </a:xfrm>
      </p:grpSpPr>
      <p:pic>
        <p:nvPicPr>
          <p:cNvPr id="1138" name="image6.png" descr="image6.png"/>
          <p:cNvPicPr>
            <a:picLocks noChangeAspect="1"/>
          </p:cNvPicPr>
          <p:nvPr/>
        </p:nvPicPr>
        <p:blipFill>
          <a:blip r:embed="rId2">
            <a:extLst/>
          </a:blip>
          <a:stretch>
            <a:fillRect/>
          </a:stretch>
        </p:blipFill>
        <p:spPr>
          <a:xfrm>
            <a:off x="0" y="3239"/>
            <a:ext cx="10080360" cy="5667482"/>
          </a:xfrm>
          <a:prstGeom prst="rect">
            <a:avLst/>
          </a:prstGeom>
          <a:ln w="12700">
            <a:miter lim="400000"/>
          </a:ln>
        </p:spPr>
      </p:pic>
      <p:sp>
        <p:nvSpPr>
          <p:cNvPr id="1139"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1140" name="Επίπεδο κύριου τμήματος ένα…"/>
          <p:cNvSpPr>
            <a:spLocks noGrp="1"/>
          </p:cNvSpPr>
          <p:nvPr>
            <p:ph type="body" sz="half" idx="1"/>
          </p:nvPr>
        </p:nvSpPr>
        <p:spPr>
          <a:xfrm>
            <a:off x="504000" y="1326600"/>
            <a:ext cx="4426921" cy="3288601"/>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141" name="PlaceHolder 3"/>
          <p:cNvSpPr/>
          <p:nvPr/>
        </p:nvSpPr>
        <p:spPr>
          <a:xfrm>
            <a:off x="5152680" y="1326600"/>
            <a:ext cx="4426921" cy="1568521"/>
          </a:xfrm>
          <a:prstGeom prst="rect">
            <a:avLst/>
          </a:prstGeom>
          <a:ln w="12700">
            <a:miter lim="400000"/>
          </a:ln>
        </p:spPr>
        <p:txBody>
          <a:bodyPr lIns="0" tIns="0" rIns="0" bIns="0">
            <a:normAutofit/>
          </a:bodyPr>
          <a:lstStyle/>
          <a:p>
            <a:endParaRPr/>
          </a:p>
        </p:txBody>
      </p:sp>
      <p:sp>
        <p:nvSpPr>
          <p:cNvPr id="1142" name="PlaceHolder 4"/>
          <p:cNvSpPr>
            <a:spLocks noGrp="1"/>
          </p:cNvSpPr>
          <p:nvPr>
            <p:ph type="body" sz="quarter" idx="13"/>
          </p:nvPr>
        </p:nvSpPr>
        <p:spPr>
          <a:xfrm>
            <a:off x="5152680" y="3044519"/>
            <a:ext cx="4426921" cy="1568522"/>
          </a:xfrm>
          <a:prstGeom prst="rect">
            <a:avLst/>
          </a:prstGeom>
        </p:spPr>
        <p:txBody>
          <a:bodyPr/>
          <a:lstStyle/>
          <a:p>
            <a:pPr marL="0" indent="0" algn="l">
              <a:spcBef>
                <a:spcPts val="0"/>
              </a:spcBef>
              <a:buClrTx/>
              <a:buSzTx/>
              <a:buNone/>
              <a:defRPr spc="0"/>
            </a:pPr>
            <a:endParaRPr/>
          </a:p>
        </p:txBody>
      </p:sp>
      <p:sp>
        <p:nvSpPr>
          <p:cNvPr id="1143"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x">
  <p:cSld name="Title, 2 Content over Content">
    <p:spTree>
      <p:nvGrpSpPr>
        <p:cNvPr id="1" name=""/>
        <p:cNvGrpSpPr/>
        <p:nvPr/>
      </p:nvGrpSpPr>
      <p:grpSpPr>
        <a:xfrm>
          <a:off x="0" y="0"/>
          <a:ext cx="0" cy="0"/>
          <a:chOff x="0" y="0"/>
          <a:chExt cx="0" cy="0"/>
        </a:xfrm>
      </p:grpSpPr>
      <p:pic>
        <p:nvPicPr>
          <p:cNvPr id="1150" name="image6.png" descr="image6.png"/>
          <p:cNvPicPr>
            <a:picLocks noChangeAspect="1"/>
          </p:cNvPicPr>
          <p:nvPr/>
        </p:nvPicPr>
        <p:blipFill>
          <a:blip r:embed="rId2">
            <a:extLst/>
          </a:blip>
          <a:stretch>
            <a:fillRect/>
          </a:stretch>
        </p:blipFill>
        <p:spPr>
          <a:xfrm>
            <a:off x="0" y="3239"/>
            <a:ext cx="10080360" cy="5667482"/>
          </a:xfrm>
          <a:prstGeom prst="rect">
            <a:avLst/>
          </a:prstGeom>
          <a:ln w="12700">
            <a:miter lim="400000"/>
          </a:ln>
        </p:spPr>
      </p:pic>
      <p:sp>
        <p:nvSpPr>
          <p:cNvPr id="1151"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1152" name="Επίπεδο κύριου τμήματος ένα…"/>
          <p:cNvSpPr>
            <a:spLocks noGrp="1"/>
          </p:cNvSpPr>
          <p:nvPr>
            <p:ph type="body" sz="quarter" idx="1"/>
          </p:nvPr>
        </p:nvSpPr>
        <p:spPr>
          <a:xfrm>
            <a:off x="504000" y="1326600"/>
            <a:ext cx="4426921"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153" name="PlaceHolder 3"/>
          <p:cNvSpPr/>
          <p:nvPr/>
        </p:nvSpPr>
        <p:spPr>
          <a:xfrm>
            <a:off x="5152680" y="1326600"/>
            <a:ext cx="4426921" cy="1568521"/>
          </a:xfrm>
          <a:prstGeom prst="rect">
            <a:avLst/>
          </a:prstGeom>
          <a:ln w="12700">
            <a:miter lim="400000"/>
          </a:ln>
        </p:spPr>
        <p:txBody>
          <a:bodyPr lIns="0" tIns="0" rIns="0" bIns="0">
            <a:normAutofit/>
          </a:bodyPr>
          <a:lstStyle/>
          <a:p>
            <a:endParaRPr/>
          </a:p>
        </p:txBody>
      </p:sp>
      <p:sp>
        <p:nvSpPr>
          <p:cNvPr id="1154" name="PlaceHolder 4"/>
          <p:cNvSpPr>
            <a:spLocks noGrp="1"/>
          </p:cNvSpPr>
          <p:nvPr>
            <p:ph type="body" sz="half" idx="13"/>
          </p:nvPr>
        </p:nvSpPr>
        <p:spPr>
          <a:xfrm>
            <a:off x="503999" y="3044519"/>
            <a:ext cx="9072002" cy="1568522"/>
          </a:xfrm>
          <a:prstGeom prst="rect">
            <a:avLst/>
          </a:prstGeom>
        </p:spPr>
        <p:txBody>
          <a:bodyPr/>
          <a:lstStyle/>
          <a:p>
            <a:pPr marL="0" indent="0" algn="l">
              <a:spcBef>
                <a:spcPts val="0"/>
              </a:spcBef>
              <a:buClrTx/>
              <a:buSzTx/>
              <a:buNone/>
              <a:defRPr spc="0"/>
            </a:pPr>
            <a:endParaRPr/>
          </a:p>
        </p:txBody>
      </p:sp>
      <p:sp>
        <p:nvSpPr>
          <p:cNvPr id="1155"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x">
  <p:cSld name="Title, Content over Content">
    <p:spTree>
      <p:nvGrpSpPr>
        <p:cNvPr id="1" name=""/>
        <p:cNvGrpSpPr/>
        <p:nvPr/>
      </p:nvGrpSpPr>
      <p:grpSpPr>
        <a:xfrm>
          <a:off x="0" y="0"/>
          <a:ext cx="0" cy="0"/>
          <a:chOff x="0" y="0"/>
          <a:chExt cx="0" cy="0"/>
        </a:xfrm>
      </p:grpSpPr>
      <p:pic>
        <p:nvPicPr>
          <p:cNvPr id="1162" name="image6.png" descr="image6.png"/>
          <p:cNvPicPr>
            <a:picLocks noChangeAspect="1"/>
          </p:cNvPicPr>
          <p:nvPr/>
        </p:nvPicPr>
        <p:blipFill>
          <a:blip r:embed="rId2">
            <a:extLst/>
          </a:blip>
          <a:stretch>
            <a:fillRect/>
          </a:stretch>
        </p:blipFill>
        <p:spPr>
          <a:xfrm>
            <a:off x="0" y="3239"/>
            <a:ext cx="10080360" cy="5667482"/>
          </a:xfrm>
          <a:prstGeom prst="rect">
            <a:avLst/>
          </a:prstGeom>
          <a:ln w="12700">
            <a:miter lim="400000"/>
          </a:ln>
        </p:spPr>
      </p:pic>
      <p:sp>
        <p:nvSpPr>
          <p:cNvPr id="1163"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1164" name="Επίπεδο κύριου τμήματος ένα…"/>
          <p:cNvSpPr>
            <a:spLocks noGrp="1"/>
          </p:cNvSpPr>
          <p:nvPr>
            <p:ph type="body" sz="half" idx="1"/>
          </p:nvPr>
        </p:nvSpPr>
        <p:spPr>
          <a:xfrm>
            <a:off x="504000" y="1326600"/>
            <a:ext cx="9072000"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165" name="PlaceHolder 3"/>
          <p:cNvSpPr>
            <a:spLocks noGrp="1"/>
          </p:cNvSpPr>
          <p:nvPr>
            <p:ph type="body" sz="half" idx="13"/>
          </p:nvPr>
        </p:nvSpPr>
        <p:spPr>
          <a:xfrm>
            <a:off x="503999" y="3044519"/>
            <a:ext cx="9072002" cy="1568522"/>
          </a:xfrm>
          <a:prstGeom prst="rect">
            <a:avLst/>
          </a:prstGeom>
        </p:spPr>
        <p:txBody>
          <a:bodyPr/>
          <a:lstStyle/>
          <a:p>
            <a:pPr marL="0" indent="0" algn="l">
              <a:spcBef>
                <a:spcPts val="0"/>
              </a:spcBef>
              <a:buClrTx/>
              <a:buSzTx/>
              <a:buNone/>
              <a:defRPr spc="0"/>
            </a:pPr>
            <a:endParaRPr/>
          </a:p>
        </p:txBody>
      </p:sp>
      <p:sp>
        <p:nvSpPr>
          <p:cNvPr id="1166"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x">
  <p:cSld name="Title, 4 Content">
    <p:spTree>
      <p:nvGrpSpPr>
        <p:cNvPr id="1" name=""/>
        <p:cNvGrpSpPr/>
        <p:nvPr/>
      </p:nvGrpSpPr>
      <p:grpSpPr>
        <a:xfrm>
          <a:off x="0" y="0"/>
          <a:ext cx="0" cy="0"/>
          <a:chOff x="0" y="0"/>
          <a:chExt cx="0" cy="0"/>
        </a:xfrm>
      </p:grpSpPr>
      <p:pic>
        <p:nvPicPr>
          <p:cNvPr id="1173" name="image6.png" descr="image6.png"/>
          <p:cNvPicPr>
            <a:picLocks noChangeAspect="1"/>
          </p:cNvPicPr>
          <p:nvPr/>
        </p:nvPicPr>
        <p:blipFill>
          <a:blip r:embed="rId2">
            <a:extLst/>
          </a:blip>
          <a:stretch>
            <a:fillRect/>
          </a:stretch>
        </p:blipFill>
        <p:spPr>
          <a:xfrm>
            <a:off x="0" y="3239"/>
            <a:ext cx="10080360" cy="5667482"/>
          </a:xfrm>
          <a:prstGeom prst="rect">
            <a:avLst/>
          </a:prstGeom>
          <a:ln w="12700">
            <a:miter lim="400000"/>
          </a:ln>
        </p:spPr>
      </p:pic>
      <p:sp>
        <p:nvSpPr>
          <p:cNvPr id="1174"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1175" name="Επίπεδο κύριου τμήματος ένα…"/>
          <p:cNvSpPr>
            <a:spLocks noGrp="1"/>
          </p:cNvSpPr>
          <p:nvPr>
            <p:ph type="body" sz="quarter" idx="1"/>
          </p:nvPr>
        </p:nvSpPr>
        <p:spPr>
          <a:xfrm>
            <a:off x="504000" y="1326600"/>
            <a:ext cx="4426921"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176" name="PlaceHolder 3"/>
          <p:cNvSpPr/>
          <p:nvPr/>
        </p:nvSpPr>
        <p:spPr>
          <a:xfrm>
            <a:off x="5152680" y="1326600"/>
            <a:ext cx="4426921" cy="1568521"/>
          </a:xfrm>
          <a:prstGeom prst="rect">
            <a:avLst/>
          </a:prstGeom>
          <a:ln w="12700">
            <a:miter lim="400000"/>
          </a:ln>
        </p:spPr>
        <p:txBody>
          <a:bodyPr lIns="0" tIns="0" rIns="0" bIns="0">
            <a:normAutofit/>
          </a:bodyPr>
          <a:lstStyle/>
          <a:p>
            <a:endParaRPr/>
          </a:p>
        </p:txBody>
      </p:sp>
      <p:sp>
        <p:nvSpPr>
          <p:cNvPr id="1177" name="PlaceHolder 4"/>
          <p:cNvSpPr/>
          <p:nvPr/>
        </p:nvSpPr>
        <p:spPr>
          <a:xfrm>
            <a:off x="503999" y="3044519"/>
            <a:ext cx="4426922" cy="1568522"/>
          </a:xfrm>
          <a:prstGeom prst="rect">
            <a:avLst/>
          </a:prstGeom>
          <a:ln w="12700">
            <a:miter lim="400000"/>
          </a:ln>
        </p:spPr>
        <p:txBody>
          <a:bodyPr lIns="0" tIns="0" rIns="0" bIns="0">
            <a:normAutofit/>
          </a:bodyPr>
          <a:lstStyle/>
          <a:p>
            <a:endParaRPr/>
          </a:p>
        </p:txBody>
      </p:sp>
      <p:sp>
        <p:nvSpPr>
          <p:cNvPr id="1178" name="PlaceHolder 5"/>
          <p:cNvSpPr>
            <a:spLocks noGrp="1"/>
          </p:cNvSpPr>
          <p:nvPr>
            <p:ph type="body" sz="quarter" idx="13"/>
          </p:nvPr>
        </p:nvSpPr>
        <p:spPr>
          <a:xfrm>
            <a:off x="5152680" y="3044519"/>
            <a:ext cx="4426921" cy="1568522"/>
          </a:xfrm>
          <a:prstGeom prst="rect">
            <a:avLst/>
          </a:prstGeom>
        </p:spPr>
        <p:txBody>
          <a:bodyPr/>
          <a:lstStyle/>
          <a:p>
            <a:pPr marL="0" indent="0" algn="l">
              <a:spcBef>
                <a:spcPts val="0"/>
              </a:spcBef>
              <a:buClrTx/>
              <a:buSzTx/>
              <a:buNone/>
              <a:defRPr spc="0"/>
            </a:pPr>
            <a:endParaRPr/>
          </a:p>
        </p:txBody>
      </p:sp>
      <p:sp>
        <p:nvSpPr>
          <p:cNvPr id="1179"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x">
  <p:cSld name="Title, 6 Content">
    <p:spTree>
      <p:nvGrpSpPr>
        <p:cNvPr id="1" name=""/>
        <p:cNvGrpSpPr/>
        <p:nvPr/>
      </p:nvGrpSpPr>
      <p:grpSpPr>
        <a:xfrm>
          <a:off x="0" y="0"/>
          <a:ext cx="0" cy="0"/>
          <a:chOff x="0" y="0"/>
          <a:chExt cx="0" cy="0"/>
        </a:xfrm>
      </p:grpSpPr>
      <p:pic>
        <p:nvPicPr>
          <p:cNvPr id="1186" name="image6.png" descr="image6.png"/>
          <p:cNvPicPr>
            <a:picLocks noChangeAspect="1"/>
          </p:cNvPicPr>
          <p:nvPr/>
        </p:nvPicPr>
        <p:blipFill>
          <a:blip r:embed="rId2">
            <a:extLst/>
          </a:blip>
          <a:stretch>
            <a:fillRect/>
          </a:stretch>
        </p:blipFill>
        <p:spPr>
          <a:xfrm>
            <a:off x="0" y="3239"/>
            <a:ext cx="10080360" cy="5667482"/>
          </a:xfrm>
          <a:prstGeom prst="rect">
            <a:avLst/>
          </a:prstGeom>
          <a:ln w="12700">
            <a:miter lim="400000"/>
          </a:ln>
        </p:spPr>
      </p:pic>
      <p:sp>
        <p:nvSpPr>
          <p:cNvPr id="1187"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1188" name="Επίπεδο κύριου τμήματος ένα…"/>
          <p:cNvSpPr>
            <a:spLocks noGrp="1"/>
          </p:cNvSpPr>
          <p:nvPr>
            <p:ph type="body" sz="quarter" idx="1"/>
          </p:nvPr>
        </p:nvSpPr>
        <p:spPr>
          <a:xfrm>
            <a:off x="504000" y="1326600"/>
            <a:ext cx="2921040"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189" name="PlaceHolder 3"/>
          <p:cNvSpPr/>
          <p:nvPr/>
        </p:nvSpPr>
        <p:spPr>
          <a:xfrm>
            <a:off x="3571559" y="1326600"/>
            <a:ext cx="2921041" cy="1568521"/>
          </a:xfrm>
          <a:prstGeom prst="rect">
            <a:avLst/>
          </a:prstGeom>
          <a:ln w="12700">
            <a:miter lim="400000"/>
          </a:ln>
        </p:spPr>
        <p:txBody>
          <a:bodyPr lIns="0" tIns="0" rIns="0" bIns="0">
            <a:normAutofit/>
          </a:bodyPr>
          <a:lstStyle/>
          <a:p>
            <a:endParaRPr/>
          </a:p>
        </p:txBody>
      </p:sp>
      <p:sp>
        <p:nvSpPr>
          <p:cNvPr id="1190" name="PlaceHolder 4"/>
          <p:cNvSpPr/>
          <p:nvPr/>
        </p:nvSpPr>
        <p:spPr>
          <a:xfrm>
            <a:off x="6639120" y="1326600"/>
            <a:ext cx="2921041" cy="1568521"/>
          </a:xfrm>
          <a:prstGeom prst="rect">
            <a:avLst/>
          </a:prstGeom>
          <a:ln w="12700">
            <a:miter lim="400000"/>
          </a:ln>
        </p:spPr>
        <p:txBody>
          <a:bodyPr lIns="0" tIns="0" rIns="0" bIns="0">
            <a:normAutofit/>
          </a:bodyPr>
          <a:lstStyle/>
          <a:p>
            <a:endParaRPr/>
          </a:p>
        </p:txBody>
      </p:sp>
      <p:sp>
        <p:nvSpPr>
          <p:cNvPr id="1191" name="PlaceHolder 5"/>
          <p:cNvSpPr/>
          <p:nvPr/>
        </p:nvSpPr>
        <p:spPr>
          <a:xfrm>
            <a:off x="503999" y="3044519"/>
            <a:ext cx="2921042" cy="1568522"/>
          </a:xfrm>
          <a:prstGeom prst="rect">
            <a:avLst/>
          </a:prstGeom>
          <a:ln w="12700">
            <a:miter lim="400000"/>
          </a:ln>
        </p:spPr>
        <p:txBody>
          <a:bodyPr lIns="0" tIns="0" rIns="0" bIns="0">
            <a:normAutofit/>
          </a:bodyPr>
          <a:lstStyle/>
          <a:p>
            <a:endParaRPr/>
          </a:p>
        </p:txBody>
      </p:sp>
      <p:sp>
        <p:nvSpPr>
          <p:cNvPr id="1192" name="PlaceHolder 6"/>
          <p:cNvSpPr/>
          <p:nvPr/>
        </p:nvSpPr>
        <p:spPr>
          <a:xfrm>
            <a:off x="3571559" y="3044519"/>
            <a:ext cx="2921041" cy="1568522"/>
          </a:xfrm>
          <a:prstGeom prst="rect">
            <a:avLst/>
          </a:prstGeom>
          <a:ln w="12700">
            <a:miter lim="400000"/>
          </a:ln>
        </p:spPr>
        <p:txBody>
          <a:bodyPr lIns="0" tIns="0" rIns="0" bIns="0">
            <a:normAutofit/>
          </a:bodyPr>
          <a:lstStyle/>
          <a:p>
            <a:endParaRPr/>
          </a:p>
        </p:txBody>
      </p:sp>
      <p:sp>
        <p:nvSpPr>
          <p:cNvPr id="1193" name="PlaceHolder 7"/>
          <p:cNvSpPr>
            <a:spLocks noGrp="1"/>
          </p:cNvSpPr>
          <p:nvPr>
            <p:ph type="body" sz="quarter" idx="13"/>
          </p:nvPr>
        </p:nvSpPr>
        <p:spPr>
          <a:xfrm>
            <a:off x="6639120" y="3044519"/>
            <a:ext cx="2921041" cy="1568522"/>
          </a:xfrm>
          <a:prstGeom prst="rect">
            <a:avLst/>
          </a:prstGeom>
        </p:spPr>
        <p:txBody>
          <a:bodyPr/>
          <a:lstStyle/>
          <a:p>
            <a:pPr marL="0" indent="0" algn="l">
              <a:spcBef>
                <a:spcPts val="0"/>
              </a:spcBef>
              <a:buClrTx/>
              <a:buSzTx/>
              <a:buNone/>
              <a:defRPr spc="0"/>
            </a:pPr>
            <a:endParaRPr/>
          </a:p>
        </p:txBody>
      </p:sp>
      <p:sp>
        <p:nvSpPr>
          <p:cNvPr id="1194"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4 Content">
    <p:spTree>
      <p:nvGrpSpPr>
        <p:cNvPr id="1" name=""/>
        <p:cNvGrpSpPr/>
        <p:nvPr/>
      </p:nvGrpSpPr>
      <p:grpSpPr>
        <a:xfrm>
          <a:off x="0" y="0"/>
          <a:ext cx="0" cy="0"/>
          <a:chOff x="0" y="0"/>
          <a:chExt cx="0" cy="0"/>
        </a:xfrm>
      </p:grpSpPr>
      <p:sp>
        <p:nvSpPr>
          <p:cNvPr id="107" name="Κείμενο τίτλου"/>
          <p:cNvSpPr>
            <a:spLocks noGrp="1"/>
          </p:cNvSpPr>
          <p:nvPr>
            <p:ph type="title"/>
          </p:nvPr>
        </p:nvSpPr>
        <p:spPr>
          <a:xfrm>
            <a:off x="504000" y="226079"/>
            <a:ext cx="9072000" cy="946442"/>
          </a:xfrm>
          <a:prstGeom prst="rect">
            <a:avLst/>
          </a:prstGeom>
        </p:spPr>
        <p:txBody>
          <a:bodyPr>
            <a:normAutofit/>
          </a:bodyPr>
          <a:lstStyle/>
          <a:p>
            <a:r>
              <a:t>Κείμενο τίτλου</a:t>
            </a:r>
          </a:p>
        </p:txBody>
      </p:sp>
      <p:sp>
        <p:nvSpPr>
          <p:cNvPr id="108" name="Επίπεδο κύριου τμήματος ένα…"/>
          <p:cNvSpPr>
            <a:spLocks noGrp="1"/>
          </p:cNvSpPr>
          <p:nvPr>
            <p:ph type="body" sz="quarter" idx="1"/>
          </p:nvPr>
        </p:nvSpPr>
        <p:spPr>
          <a:xfrm>
            <a:off x="504000" y="1326600"/>
            <a:ext cx="4426921" cy="1568520"/>
          </a:xfrm>
          <a:prstGeom prst="rect">
            <a:avLst/>
          </a:prstGeom>
        </p:spPr>
        <p:txBody>
          <a:body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09" name="PlaceHolder 3"/>
          <p:cNvSpPr/>
          <p:nvPr/>
        </p:nvSpPr>
        <p:spPr>
          <a:xfrm>
            <a:off x="5152680" y="1326600"/>
            <a:ext cx="4426921" cy="1568521"/>
          </a:xfrm>
          <a:prstGeom prst="rect">
            <a:avLst/>
          </a:prstGeom>
          <a:ln w="12700">
            <a:miter lim="400000"/>
          </a:ln>
        </p:spPr>
        <p:txBody>
          <a:bodyPr lIns="0" tIns="0" rIns="0" bIns="0">
            <a:normAutofit/>
          </a:bodyPr>
          <a:lstStyle/>
          <a:p>
            <a:pPr marL="431999" indent="-323999" algn="ctr">
              <a:spcBef>
                <a:spcPts val="1400"/>
              </a:spcBef>
              <a:buClr>
                <a:srgbClr val="000000"/>
              </a:buClr>
              <a:buSzPct val="45000"/>
              <a:buChar char="●"/>
              <a:defRPr spc="-100"/>
            </a:pPr>
            <a:endParaRPr/>
          </a:p>
        </p:txBody>
      </p:sp>
      <p:sp>
        <p:nvSpPr>
          <p:cNvPr id="110" name="PlaceHolder 4"/>
          <p:cNvSpPr/>
          <p:nvPr/>
        </p:nvSpPr>
        <p:spPr>
          <a:xfrm>
            <a:off x="503999" y="3044519"/>
            <a:ext cx="4426922" cy="1568522"/>
          </a:xfrm>
          <a:prstGeom prst="rect">
            <a:avLst/>
          </a:prstGeom>
          <a:ln w="12700">
            <a:miter lim="400000"/>
          </a:ln>
        </p:spPr>
        <p:txBody>
          <a:bodyPr lIns="0" tIns="0" rIns="0" bIns="0">
            <a:normAutofit/>
          </a:bodyPr>
          <a:lstStyle/>
          <a:p>
            <a:pPr marL="431999" indent="-323999" algn="ctr">
              <a:spcBef>
                <a:spcPts val="1400"/>
              </a:spcBef>
              <a:buClr>
                <a:srgbClr val="000000"/>
              </a:buClr>
              <a:buSzPct val="45000"/>
              <a:buChar char="●"/>
              <a:defRPr spc="-100"/>
            </a:pPr>
            <a:endParaRPr/>
          </a:p>
        </p:txBody>
      </p:sp>
      <p:sp>
        <p:nvSpPr>
          <p:cNvPr id="111" name="PlaceHolder 5"/>
          <p:cNvSpPr>
            <a:spLocks noGrp="1"/>
          </p:cNvSpPr>
          <p:nvPr>
            <p:ph type="body" sz="quarter" idx="13"/>
          </p:nvPr>
        </p:nvSpPr>
        <p:spPr>
          <a:xfrm>
            <a:off x="5152680" y="3044519"/>
            <a:ext cx="4426921" cy="1568522"/>
          </a:xfrm>
          <a:prstGeom prst="rect">
            <a:avLst/>
          </a:prstGeom>
        </p:spPr>
        <p:txBody>
          <a:bodyPr/>
          <a:lstStyle/>
          <a:p>
            <a:pPr>
              <a:defRPr spc="-100"/>
            </a:pPr>
            <a:endParaRPr/>
          </a:p>
        </p:txBody>
      </p:sp>
      <p:sp>
        <p:nvSpPr>
          <p:cNvPr id="112"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6 Content">
    <p:spTree>
      <p:nvGrpSpPr>
        <p:cNvPr id="1" name=""/>
        <p:cNvGrpSpPr/>
        <p:nvPr/>
      </p:nvGrpSpPr>
      <p:grpSpPr>
        <a:xfrm>
          <a:off x="0" y="0"/>
          <a:ext cx="0" cy="0"/>
          <a:chOff x="0" y="0"/>
          <a:chExt cx="0" cy="0"/>
        </a:xfrm>
      </p:grpSpPr>
      <p:sp>
        <p:nvSpPr>
          <p:cNvPr id="119" name="Κείμενο τίτλου"/>
          <p:cNvSpPr>
            <a:spLocks noGrp="1"/>
          </p:cNvSpPr>
          <p:nvPr>
            <p:ph type="title"/>
          </p:nvPr>
        </p:nvSpPr>
        <p:spPr>
          <a:xfrm>
            <a:off x="504000" y="226079"/>
            <a:ext cx="9072000" cy="946442"/>
          </a:xfrm>
          <a:prstGeom prst="rect">
            <a:avLst/>
          </a:prstGeom>
        </p:spPr>
        <p:txBody>
          <a:bodyPr>
            <a:normAutofit/>
          </a:bodyPr>
          <a:lstStyle/>
          <a:p>
            <a:r>
              <a:t>Κείμενο τίτλου</a:t>
            </a:r>
          </a:p>
        </p:txBody>
      </p:sp>
      <p:sp>
        <p:nvSpPr>
          <p:cNvPr id="120" name="Επίπεδο κύριου τμήματος ένα…"/>
          <p:cNvSpPr>
            <a:spLocks noGrp="1"/>
          </p:cNvSpPr>
          <p:nvPr>
            <p:ph type="body" sz="quarter" idx="1"/>
          </p:nvPr>
        </p:nvSpPr>
        <p:spPr>
          <a:xfrm>
            <a:off x="504000" y="1326600"/>
            <a:ext cx="2921040" cy="1568520"/>
          </a:xfrm>
          <a:prstGeom prst="rect">
            <a:avLst/>
          </a:prstGeom>
        </p:spPr>
        <p:txBody>
          <a:body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21" name="PlaceHolder 3"/>
          <p:cNvSpPr/>
          <p:nvPr/>
        </p:nvSpPr>
        <p:spPr>
          <a:xfrm>
            <a:off x="3571559" y="1326600"/>
            <a:ext cx="2921041" cy="1568521"/>
          </a:xfrm>
          <a:prstGeom prst="rect">
            <a:avLst/>
          </a:prstGeom>
          <a:ln w="12700">
            <a:miter lim="400000"/>
          </a:ln>
        </p:spPr>
        <p:txBody>
          <a:bodyPr lIns="0" tIns="0" rIns="0" bIns="0">
            <a:normAutofit/>
          </a:bodyPr>
          <a:lstStyle/>
          <a:p>
            <a:pPr marL="431999" indent="-323999" algn="ctr">
              <a:spcBef>
                <a:spcPts val="1400"/>
              </a:spcBef>
              <a:buClr>
                <a:srgbClr val="000000"/>
              </a:buClr>
              <a:buSzPct val="45000"/>
              <a:buChar char="●"/>
              <a:defRPr spc="-100"/>
            </a:pPr>
            <a:endParaRPr/>
          </a:p>
        </p:txBody>
      </p:sp>
      <p:sp>
        <p:nvSpPr>
          <p:cNvPr id="122" name="PlaceHolder 4"/>
          <p:cNvSpPr/>
          <p:nvPr/>
        </p:nvSpPr>
        <p:spPr>
          <a:xfrm>
            <a:off x="6639120" y="1326600"/>
            <a:ext cx="2921041" cy="1568521"/>
          </a:xfrm>
          <a:prstGeom prst="rect">
            <a:avLst/>
          </a:prstGeom>
          <a:ln w="12700">
            <a:miter lim="400000"/>
          </a:ln>
        </p:spPr>
        <p:txBody>
          <a:bodyPr lIns="0" tIns="0" rIns="0" bIns="0">
            <a:normAutofit/>
          </a:bodyPr>
          <a:lstStyle/>
          <a:p>
            <a:pPr marL="431999" indent="-323999" algn="ctr">
              <a:spcBef>
                <a:spcPts val="1400"/>
              </a:spcBef>
              <a:buClr>
                <a:srgbClr val="000000"/>
              </a:buClr>
              <a:buSzPct val="45000"/>
              <a:buChar char="●"/>
              <a:defRPr spc="-100"/>
            </a:pPr>
            <a:endParaRPr/>
          </a:p>
        </p:txBody>
      </p:sp>
      <p:sp>
        <p:nvSpPr>
          <p:cNvPr id="123" name="PlaceHolder 5"/>
          <p:cNvSpPr/>
          <p:nvPr/>
        </p:nvSpPr>
        <p:spPr>
          <a:xfrm>
            <a:off x="503999" y="3044519"/>
            <a:ext cx="2921042" cy="1568522"/>
          </a:xfrm>
          <a:prstGeom prst="rect">
            <a:avLst/>
          </a:prstGeom>
          <a:ln w="12700">
            <a:miter lim="400000"/>
          </a:ln>
        </p:spPr>
        <p:txBody>
          <a:bodyPr lIns="0" tIns="0" rIns="0" bIns="0">
            <a:normAutofit/>
          </a:bodyPr>
          <a:lstStyle/>
          <a:p>
            <a:pPr marL="431999" indent="-323999" algn="ctr">
              <a:spcBef>
                <a:spcPts val="1400"/>
              </a:spcBef>
              <a:buClr>
                <a:srgbClr val="000000"/>
              </a:buClr>
              <a:buSzPct val="45000"/>
              <a:buChar char="●"/>
              <a:defRPr spc="-100"/>
            </a:pPr>
            <a:endParaRPr/>
          </a:p>
        </p:txBody>
      </p:sp>
      <p:sp>
        <p:nvSpPr>
          <p:cNvPr id="124" name="PlaceHolder 6"/>
          <p:cNvSpPr/>
          <p:nvPr/>
        </p:nvSpPr>
        <p:spPr>
          <a:xfrm>
            <a:off x="3571559" y="3044519"/>
            <a:ext cx="2921041" cy="1568522"/>
          </a:xfrm>
          <a:prstGeom prst="rect">
            <a:avLst/>
          </a:prstGeom>
          <a:ln w="12700">
            <a:miter lim="400000"/>
          </a:ln>
        </p:spPr>
        <p:txBody>
          <a:bodyPr lIns="0" tIns="0" rIns="0" bIns="0">
            <a:normAutofit/>
          </a:bodyPr>
          <a:lstStyle/>
          <a:p>
            <a:pPr marL="431999" indent="-323999" algn="ctr">
              <a:spcBef>
                <a:spcPts val="1400"/>
              </a:spcBef>
              <a:buClr>
                <a:srgbClr val="000000"/>
              </a:buClr>
              <a:buSzPct val="45000"/>
              <a:buChar char="●"/>
              <a:defRPr spc="-100"/>
            </a:pPr>
            <a:endParaRPr/>
          </a:p>
        </p:txBody>
      </p:sp>
      <p:sp>
        <p:nvSpPr>
          <p:cNvPr id="125" name="PlaceHolder 7"/>
          <p:cNvSpPr>
            <a:spLocks noGrp="1"/>
          </p:cNvSpPr>
          <p:nvPr>
            <p:ph type="body" sz="quarter" idx="13"/>
          </p:nvPr>
        </p:nvSpPr>
        <p:spPr>
          <a:xfrm>
            <a:off x="6639120" y="3044519"/>
            <a:ext cx="2921041" cy="1568522"/>
          </a:xfrm>
          <a:prstGeom prst="rect">
            <a:avLst/>
          </a:prstGeom>
        </p:spPr>
        <p:txBody>
          <a:bodyPr/>
          <a:lstStyle/>
          <a:p>
            <a:pPr>
              <a:defRPr spc="-100"/>
            </a:pPr>
            <a:endParaRPr/>
          </a:p>
        </p:txBody>
      </p:sp>
      <p:sp>
        <p:nvSpPr>
          <p:cNvPr id="126"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pic>
        <p:nvPicPr>
          <p:cNvPr id="133" name="image3.png" descr="image3.png"/>
          <p:cNvPicPr>
            <a:picLocks noChangeAspect="1"/>
          </p:cNvPicPr>
          <p:nvPr/>
        </p:nvPicPr>
        <p:blipFill>
          <a:blip r:embed="rId2">
            <a:extLst/>
          </a:blip>
          <a:stretch>
            <a:fillRect/>
          </a:stretch>
        </p:blipFill>
        <p:spPr>
          <a:xfrm>
            <a:off x="0" y="0"/>
            <a:ext cx="10079281" cy="5669280"/>
          </a:xfrm>
          <a:prstGeom prst="rect">
            <a:avLst/>
          </a:prstGeom>
          <a:ln w="12700">
            <a:miter lim="400000"/>
          </a:ln>
        </p:spPr>
      </p:pic>
      <p:sp>
        <p:nvSpPr>
          <p:cNvPr id="134"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41" name="image3.png" descr="image3.png"/>
          <p:cNvPicPr>
            <a:picLocks noChangeAspect="1"/>
          </p:cNvPicPr>
          <p:nvPr/>
        </p:nvPicPr>
        <p:blipFill>
          <a:blip r:embed="rId2">
            <a:extLst/>
          </a:blip>
          <a:stretch>
            <a:fillRect/>
          </a:stretch>
        </p:blipFill>
        <p:spPr>
          <a:xfrm>
            <a:off x="0" y="0"/>
            <a:ext cx="10079281" cy="5669280"/>
          </a:xfrm>
          <a:prstGeom prst="rect">
            <a:avLst/>
          </a:prstGeom>
          <a:ln w="12700">
            <a:miter lim="400000"/>
          </a:ln>
        </p:spPr>
      </p:pic>
      <p:sp>
        <p:nvSpPr>
          <p:cNvPr id="142"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143" name="Επίπεδο κύριου τμήματος ένα…"/>
          <p:cNvSpPr>
            <a:spLocks noGrp="1"/>
          </p:cNvSpPr>
          <p:nvPr>
            <p:ph type="body" idx="1"/>
          </p:nvPr>
        </p:nvSpPr>
        <p:spPr>
          <a:xfrm>
            <a:off x="504000" y="1326600"/>
            <a:ext cx="9072000" cy="3288601"/>
          </a:xfrm>
          <a:prstGeom prst="rect">
            <a:avLst/>
          </a:prstGeom>
        </p:spPr>
        <p:txBody>
          <a:bodyPr anchor="ct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44"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Content">
    <p:spTree>
      <p:nvGrpSpPr>
        <p:cNvPr id="1" name=""/>
        <p:cNvGrpSpPr/>
        <p:nvPr/>
      </p:nvGrpSpPr>
      <p:grpSpPr>
        <a:xfrm>
          <a:off x="0" y="0"/>
          <a:ext cx="0" cy="0"/>
          <a:chOff x="0" y="0"/>
          <a:chExt cx="0" cy="0"/>
        </a:xfrm>
      </p:grpSpPr>
      <p:pic>
        <p:nvPicPr>
          <p:cNvPr id="151" name="image3.png" descr="image3.png"/>
          <p:cNvPicPr>
            <a:picLocks noChangeAspect="1"/>
          </p:cNvPicPr>
          <p:nvPr/>
        </p:nvPicPr>
        <p:blipFill>
          <a:blip r:embed="rId2">
            <a:extLst/>
          </a:blip>
          <a:stretch>
            <a:fillRect/>
          </a:stretch>
        </p:blipFill>
        <p:spPr>
          <a:xfrm>
            <a:off x="0" y="0"/>
            <a:ext cx="10079281" cy="5669280"/>
          </a:xfrm>
          <a:prstGeom prst="rect">
            <a:avLst/>
          </a:prstGeom>
          <a:ln w="12700">
            <a:miter lim="400000"/>
          </a:ln>
        </p:spPr>
      </p:pic>
      <p:sp>
        <p:nvSpPr>
          <p:cNvPr id="152"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153" name="Επίπεδο κύριου τμήματος ένα…"/>
          <p:cNvSpPr>
            <a:spLocks noGrp="1"/>
          </p:cNvSpPr>
          <p:nvPr>
            <p:ph type="body" idx="1"/>
          </p:nvPr>
        </p:nvSpPr>
        <p:spPr>
          <a:xfrm>
            <a:off x="504000" y="1326600"/>
            <a:ext cx="9072000" cy="3288601"/>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54"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2 Content">
    <p:spTree>
      <p:nvGrpSpPr>
        <p:cNvPr id="1" name=""/>
        <p:cNvGrpSpPr/>
        <p:nvPr/>
      </p:nvGrpSpPr>
      <p:grpSpPr>
        <a:xfrm>
          <a:off x="0" y="0"/>
          <a:ext cx="0" cy="0"/>
          <a:chOff x="0" y="0"/>
          <a:chExt cx="0" cy="0"/>
        </a:xfrm>
      </p:grpSpPr>
      <p:pic>
        <p:nvPicPr>
          <p:cNvPr id="161" name="image3.png" descr="image3.png"/>
          <p:cNvPicPr>
            <a:picLocks noChangeAspect="1"/>
          </p:cNvPicPr>
          <p:nvPr/>
        </p:nvPicPr>
        <p:blipFill>
          <a:blip r:embed="rId2">
            <a:extLst/>
          </a:blip>
          <a:stretch>
            <a:fillRect/>
          </a:stretch>
        </p:blipFill>
        <p:spPr>
          <a:xfrm>
            <a:off x="0" y="0"/>
            <a:ext cx="10079281" cy="5669280"/>
          </a:xfrm>
          <a:prstGeom prst="rect">
            <a:avLst/>
          </a:prstGeom>
          <a:ln w="12700">
            <a:miter lim="400000"/>
          </a:ln>
        </p:spPr>
      </p:pic>
      <p:sp>
        <p:nvSpPr>
          <p:cNvPr id="162"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163" name="Επίπεδο κύριου τμήματος ένα…"/>
          <p:cNvSpPr>
            <a:spLocks noGrp="1"/>
          </p:cNvSpPr>
          <p:nvPr>
            <p:ph type="body" sz="half" idx="1"/>
          </p:nvPr>
        </p:nvSpPr>
        <p:spPr>
          <a:xfrm>
            <a:off x="504000" y="1326600"/>
            <a:ext cx="4426921" cy="3288601"/>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64" name="PlaceHolder 3"/>
          <p:cNvSpPr>
            <a:spLocks noGrp="1"/>
          </p:cNvSpPr>
          <p:nvPr>
            <p:ph type="body" sz="half" idx="13"/>
          </p:nvPr>
        </p:nvSpPr>
        <p:spPr>
          <a:xfrm>
            <a:off x="5152680" y="1326600"/>
            <a:ext cx="4426921" cy="3288601"/>
          </a:xfrm>
          <a:prstGeom prst="rect">
            <a:avLst/>
          </a:prstGeom>
        </p:spPr>
        <p:txBody>
          <a:bodyPr/>
          <a:lstStyle/>
          <a:p>
            <a:pPr marL="0" indent="0" algn="l">
              <a:spcBef>
                <a:spcPts val="0"/>
              </a:spcBef>
              <a:buClrTx/>
              <a:buSzTx/>
              <a:buNone/>
              <a:defRPr spc="0"/>
            </a:pPr>
            <a:endParaRPr/>
          </a:p>
        </p:txBody>
      </p:sp>
      <p:sp>
        <p:nvSpPr>
          <p:cNvPr id="165"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172" name="image3.png" descr="image3.png"/>
          <p:cNvPicPr>
            <a:picLocks noChangeAspect="1"/>
          </p:cNvPicPr>
          <p:nvPr/>
        </p:nvPicPr>
        <p:blipFill>
          <a:blip r:embed="rId2">
            <a:extLst/>
          </a:blip>
          <a:stretch>
            <a:fillRect/>
          </a:stretch>
        </p:blipFill>
        <p:spPr>
          <a:xfrm>
            <a:off x="0" y="0"/>
            <a:ext cx="10079281" cy="5669280"/>
          </a:xfrm>
          <a:prstGeom prst="rect">
            <a:avLst/>
          </a:prstGeom>
          <a:ln w="12700">
            <a:miter lim="400000"/>
          </a:ln>
        </p:spPr>
      </p:pic>
      <p:sp>
        <p:nvSpPr>
          <p:cNvPr id="173"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174"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Centered Text">
    <p:spTree>
      <p:nvGrpSpPr>
        <p:cNvPr id="1" name=""/>
        <p:cNvGrpSpPr/>
        <p:nvPr/>
      </p:nvGrpSpPr>
      <p:grpSpPr>
        <a:xfrm>
          <a:off x="0" y="0"/>
          <a:ext cx="0" cy="0"/>
          <a:chOff x="0" y="0"/>
          <a:chExt cx="0" cy="0"/>
        </a:xfrm>
      </p:grpSpPr>
      <p:pic>
        <p:nvPicPr>
          <p:cNvPr id="181" name="image3.png" descr="image3.png"/>
          <p:cNvPicPr>
            <a:picLocks noChangeAspect="1"/>
          </p:cNvPicPr>
          <p:nvPr/>
        </p:nvPicPr>
        <p:blipFill>
          <a:blip r:embed="rId2">
            <a:extLst/>
          </a:blip>
          <a:stretch>
            <a:fillRect/>
          </a:stretch>
        </p:blipFill>
        <p:spPr>
          <a:xfrm>
            <a:off x="0" y="0"/>
            <a:ext cx="10079281" cy="5669280"/>
          </a:xfrm>
          <a:prstGeom prst="rect">
            <a:avLst/>
          </a:prstGeom>
          <a:ln w="12700">
            <a:miter lim="400000"/>
          </a:ln>
        </p:spPr>
      </p:pic>
      <p:sp>
        <p:nvSpPr>
          <p:cNvPr id="182" name="Επίπεδο κύριου τμήματος ένα…"/>
          <p:cNvSpPr>
            <a:spLocks noGrp="1"/>
          </p:cNvSpPr>
          <p:nvPr>
            <p:ph type="body" idx="1"/>
          </p:nvPr>
        </p:nvSpPr>
        <p:spPr>
          <a:xfrm>
            <a:off x="504000" y="226079"/>
            <a:ext cx="9072000" cy="4388401"/>
          </a:xfrm>
          <a:prstGeom prst="rect">
            <a:avLst/>
          </a:prstGeom>
        </p:spPr>
        <p:txBody>
          <a:bodyPr anchor="ct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83"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2 Content and Content">
    <p:spTree>
      <p:nvGrpSpPr>
        <p:cNvPr id="1" name=""/>
        <p:cNvGrpSpPr/>
        <p:nvPr/>
      </p:nvGrpSpPr>
      <p:grpSpPr>
        <a:xfrm>
          <a:off x="0" y="0"/>
          <a:ext cx="0" cy="0"/>
          <a:chOff x="0" y="0"/>
          <a:chExt cx="0" cy="0"/>
        </a:xfrm>
      </p:grpSpPr>
      <p:pic>
        <p:nvPicPr>
          <p:cNvPr id="190" name="image3.png" descr="image3.png"/>
          <p:cNvPicPr>
            <a:picLocks noChangeAspect="1"/>
          </p:cNvPicPr>
          <p:nvPr/>
        </p:nvPicPr>
        <p:blipFill>
          <a:blip r:embed="rId2">
            <a:extLst/>
          </a:blip>
          <a:stretch>
            <a:fillRect/>
          </a:stretch>
        </p:blipFill>
        <p:spPr>
          <a:xfrm>
            <a:off x="0" y="0"/>
            <a:ext cx="10079281" cy="5669280"/>
          </a:xfrm>
          <a:prstGeom prst="rect">
            <a:avLst/>
          </a:prstGeom>
          <a:ln w="12700">
            <a:miter lim="400000"/>
          </a:ln>
        </p:spPr>
      </p:pic>
      <p:sp>
        <p:nvSpPr>
          <p:cNvPr id="191"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192" name="Επίπεδο κύριου τμήματος ένα…"/>
          <p:cNvSpPr>
            <a:spLocks noGrp="1"/>
          </p:cNvSpPr>
          <p:nvPr>
            <p:ph type="body" sz="quarter" idx="1"/>
          </p:nvPr>
        </p:nvSpPr>
        <p:spPr>
          <a:xfrm>
            <a:off x="504000" y="1326600"/>
            <a:ext cx="4426921"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93" name="PlaceHolder 3"/>
          <p:cNvSpPr/>
          <p:nvPr/>
        </p:nvSpPr>
        <p:spPr>
          <a:xfrm>
            <a:off x="5152680" y="1326600"/>
            <a:ext cx="4426921" cy="3288601"/>
          </a:xfrm>
          <a:prstGeom prst="rect">
            <a:avLst/>
          </a:prstGeom>
          <a:ln w="12700">
            <a:miter lim="400000"/>
          </a:ln>
        </p:spPr>
        <p:txBody>
          <a:bodyPr lIns="0" tIns="0" rIns="0" bIns="0">
            <a:normAutofit/>
          </a:bodyPr>
          <a:lstStyle/>
          <a:p>
            <a:endParaRPr/>
          </a:p>
        </p:txBody>
      </p:sp>
      <p:sp>
        <p:nvSpPr>
          <p:cNvPr id="194" name="PlaceHolder 4"/>
          <p:cNvSpPr>
            <a:spLocks noGrp="1"/>
          </p:cNvSpPr>
          <p:nvPr>
            <p:ph type="body" sz="quarter" idx="13"/>
          </p:nvPr>
        </p:nvSpPr>
        <p:spPr>
          <a:xfrm>
            <a:off x="503999" y="3044519"/>
            <a:ext cx="4426922" cy="1568522"/>
          </a:xfrm>
          <a:prstGeom prst="rect">
            <a:avLst/>
          </a:prstGeom>
        </p:spPr>
        <p:txBody>
          <a:bodyPr/>
          <a:lstStyle/>
          <a:p>
            <a:pPr marL="0" indent="0" algn="l">
              <a:spcBef>
                <a:spcPts val="0"/>
              </a:spcBef>
              <a:buClrTx/>
              <a:buSzTx/>
              <a:buNone/>
              <a:defRPr spc="0"/>
            </a:pPr>
            <a:endParaRPr/>
          </a:p>
        </p:txBody>
      </p:sp>
      <p:sp>
        <p:nvSpPr>
          <p:cNvPr id="195"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0" name="Κείμενο τίτλου"/>
          <p:cNvSpPr>
            <a:spLocks noGrp="1"/>
          </p:cNvSpPr>
          <p:nvPr>
            <p:ph type="title"/>
          </p:nvPr>
        </p:nvSpPr>
        <p:spPr>
          <a:xfrm>
            <a:off x="504000" y="226079"/>
            <a:ext cx="9072000" cy="946442"/>
          </a:xfrm>
          <a:prstGeom prst="rect">
            <a:avLst/>
          </a:prstGeom>
        </p:spPr>
        <p:txBody>
          <a:bodyPr>
            <a:normAutofit/>
          </a:bodyPr>
          <a:lstStyle/>
          <a:p>
            <a:r>
              <a:t>Κείμενο τίτλου</a:t>
            </a:r>
          </a:p>
        </p:txBody>
      </p:sp>
      <p:sp>
        <p:nvSpPr>
          <p:cNvPr id="21" name="Επίπεδο κύριου τμήματος ένα…"/>
          <p:cNvSpPr>
            <a:spLocks noGrp="1"/>
          </p:cNvSpPr>
          <p:nvPr>
            <p:ph type="body" idx="1"/>
          </p:nvPr>
        </p:nvSpPr>
        <p:spPr>
          <a:xfrm>
            <a:off x="504000" y="1326600"/>
            <a:ext cx="9072000" cy="3288601"/>
          </a:xfrm>
          <a:prstGeom prst="rect">
            <a:avLst/>
          </a:prstGeom>
        </p:spPr>
        <p:txBody>
          <a:bodyPr anchor="ct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22"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Content and 2 Content">
    <p:spTree>
      <p:nvGrpSpPr>
        <p:cNvPr id="1" name=""/>
        <p:cNvGrpSpPr/>
        <p:nvPr/>
      </p:nvGrpSpPr>
      <p:grpSpPr>
        <a:xfrm>
          <a:off x="0" y="0"/>
          <a:ext cx="0" cy="0"/>
          <a:chOff x="0" y="0"/>
          <a:chExt cx="0" cy="0"/>
        </a:xfrm>
      </p:grpSpPr>
      <p:pic>
        <p:nvPicPr>
          <p:cNvPr id="202" name="image3.png" descr="image3.png"/>
          <p:cNvPicPr>
            <a:picLocks noChangeAspect="1"/>
          </p:cNvPicPr>
          <p:nvPr/>
        </p:nvPicPr>
        <p:blipFill>
          <a:blip r:embed="rId2">
            <a:extLst/>
          </a:blip>
          <a:stretch>
            <a:fillRect/>
          </a:stretch>
        </p:blipFill>
        <p:spPr>
          <a:xfrm>
            <a:off x="0" y="0"/>
            <a:ext cx="10079281" cy="5669280"/>
          </a:xfrm>
          <a:prstGeom prst="rect">
            <a:avLst/>
          </a:prstGeom>
          <a:ln w="12700">
            <a:miter lim="400000"/>
          </a:ln>
        </p:spPr>
      </p:pic>
      <p:sp>
        <p:nvSpPr>
          <p:cNvPr id="203"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204" name="Επίπεδο κύριου τμήματος ένα…"/>
          <p:cNvSpPr>
            <a:spLocks noGrp="1"/>
          </p:cNvSpPr>
          <p:nvPr>
            <p:ph type="body" sz="half" idx="1"/>
          </p:nvPr>
        </p:nvSpPr>
        <p:spPr>
          <a:xfrm>
            <a:off x="504000" y="1326600"/>
            <a:ext cx="4426921" cy="3288601"/>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205" name="PlaceHolder 3"/>
          <p:cNvSpPr/>
          <p:nvPr/>
        </p:nvSpPr>
        <p:spPr>
          <a:xfrm>
            <a:off x="5152680" y="1326600"/>
            <a:ext cx="4426921" cy="1568521"/>
          </a:xfrm>
          <a:prstGeom prst="rect">
            <a:avLst/>
          </a:prstGeom>
          <a:ln w="12700">
            <a:miter lim="400000"/>
          </a:ln>
        </p:spPr>
        <p:txBody>
          <a:bodyPr lIns="0" tIns="0" rIns="0" bIns="0">
            <a:normAutofit/>
          </a:bodyPr>
          <a:lstStyle/>
          <a:p>
            <a:endParaRPr/>
          </a:p>
        </p:txBody>
      </p:sp>
      <p:sp>
        <p:nvSpPr>
          <p:cNvPr id="206" name="PlaceHolder 4"/>
          <p:cNvSpPr>
            <a:spLocks noGrp="1"/>
          </p:cNvSpPr>
          <p:nvPr>
            <p:ph type="body" sz="quarter" idx="13"/>
          </p:nvPr>
        </p:nvSpPr>
        <p:spPr>
          <a:xfrm>
            <a:off x="5152680" y="3044519"/>
            <a:ext cx="4426921" cy="1568522"/>
          </a:xfrm>
          <a:prstGeom prst="rect">
            <a:avLst/>
          </a:prstGeom>
        </p:spPr>
        <p:txBody>
          <a:bodyPr/>
          <a:lstStyle/>
          <a:p>
            <a:pPr marL="0" indent="0" algn="l">
              <a:spcBef>
                <a:spcPts val="0"/>
              </a:spcBef>
              <a:buClrTx/>
              <a:buSzTx/>
              <a:buNone/>
              <a:defRPr spc="0"/>
            </a:pPr>
            <a:endParaRPr/>
          </a:p>
        </p:txBody>
      </p:sp>
      <p:sp>
        <p:nvSpPr>
          <p:cNvPr id="207"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2 Content over Content">
    <p:spTree>
      <p:nvGrpSpPr>
        <p:cNvPr id="1" name=""/>
        <p:cNvGrpSpPr/>
        <p:nvPr/>
      </p:nvGrpSpPr>
      <p:grpSpPr>
        <a:xfrm>
          <a:off x="0" y="0"/>
          <a:ext cx="0" cy="0"/>
          <a:chOff x="0" y="0"/>
          <a:chExt cx="0" cy="0"/>
        </a:xfrm>
      </p:grpSpPr>
      <p:pic>
        <p:nvPicPr>
          <p:cNvPr id="214" name="image3.png" descr="image3.png"/>
          <p:cNvPicPr>
            <a:picLocks noChangeAspect="1"/>
          </p:cNvPicPr>
          <p:nvPr/>
        </p:nvPicPr>
        <p:blipFill>
          <a:blip r:embed="rId2">
            <a:extLst/>
          </a:blip>
          <a:stretch>
            <a:fillRect/>
          </a:stretch>
        </p:blipFill>
        <p:spPr>
          <a:xfrm>
            <a:off x="0" y="0"/>
            <a:ext cx="10079281" cy="5669280"/>
          </a:xfrm>
          <a:prstGeom prst="rect">
            <a:avLst/>
          </a:prstGeom>
          <a:ln w="12700">
            <a:miter lim="400000"/>
          </a:ln>
        </p:spPr>
      </p:pic>
      <p:sp>
        <p:nvSpPr>
          <p:cNvPr id="215"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216" name="Επίπεδο κύριου τμήματος ένα…"/>
          <p:cNvSpPr>
            <a:spLocks noGrp="1"/>
          </p:cNvSpPr>
          <p:nvPr>
            <p:ph type="body" sz="quarter" idx="1"/>
          </p:nvPr>
        </p:nvSpPr>
        <p:spPr>
          <a:xfrm>
            <a:off x="504000" y="1326600"/>
            <a:ext cx="4426921"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217" name="PlaceHolder 3"/>
          <p:cNvSpPr/>
          <p:nvPr/>
        </p:nvSpPr>
        <p:spPr>
          <a:xfrm>
            <a:off x="5152680" y="1326600"/>
            <a:ext cx="4426921" cy="1568521"/>
          </a:xfrm>
          <a:prstGeom prst="rect">
            <a:avLst/>
          </a:prstGeom>
          <a:ln w="12700">
            <a:miter lim="400000"/>
          </a:ln>
        </p:spPr>
        <p:txBody>
          <a:bodyPr lIns="0" tIns="0" rIns="0" bIns="0">
            <a:normAutofit/>
          </a:bodyPr>
          <a:lstStyle/>
          <a:p>
            <a:endParaRPr/>
          </a:p>
        </p:txBody>
      </p:sp>
      <p:sp>
        <p:nvSpPr>
          <p:cNvPr id="218" name="PlaceHolder 4"/>
          <p:cNvSpPr>
            <a:spLocks noGrp="1"/>
          </p:cNvSpPr>
          <p:nvPr>
            <p:ph type="body" sz="half" idx="13"/>
          </p:nvPr>
        </p:nvSpPr>
        <p:spPr>
          <a:xfrm>
            <a:off x="503999" y="3044519"/>
            <a:ext cx="9072002" cy="1568522"/>
          </a:xfrm>
          <a:prstGeom prst="rect">
            <a:avLst/>
          </a:prstGeom>
        </p:spPr>
        <p:txBody>
          <a:bodyPr/>
          <a:lstStyle/>
          <a:p>
            <a:pPr marL="0" indent="0" algn="l">
              <a:spcBef>
                <a:spcPts val="0"/>
              </a:spcBef>
              <a:buClrTx/>
              <a:buSzTx/>
              <a:buNone/>
              <a:defRPr spc="0"/>
            </a:pPr>
            <a:endParaRPr/>
          </a:p>
        </p:txBody>
      </p:sp>
      <p:sp>
        <p:nvSpPr>
          <p:cNvPr id="219"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le, Content over Content">
    <p:spTree>
      <p:nvGrpSpPr>
        <p:cNvPr id="1" name=""/>
        <p:cNvGrpSpPr/>
        <p:nvPr/>
      </p:nvGrpSpPr>
      <p:grpSpPr>
        <a:xfrm>
          <a:off x="0" y="0"/>
          <a:ext cx="0" cy="0"/>
          <a:chOff x="0" y="0"/>
          <a:chExt cx="0" cy="0"/>
        </a:xfrm>
      </p:grpSpPr>
      <p:pic>
        <p:nvPicPr>
          <p:cNvPr id="226" name="image3.png" descr="image3.png"/>
          <p:cNvPicPr>
            <a:picLocks noChangeAspect="1"/>
          </p:cNvPicPr>
          <p:nvPr/>
        </p:nvPicPr>
        <p:blipFill>
          <a:blip r:embed="rId2">
            <a:extLst/>
          </a:blip>
          <a:stretch>
            <a:fillRect/>
          </a:stretch>
        </p:blipFill>
        <p:spPr>
          <a:xfrm>
            <a:off x="0" y="0"/>
            <a:ext cx="10079281" cy="5669280"/>
          </a:xfrm>
          <a:prstGeom prst="rect">
            <a:avLst/>
          </a:prstGeom>
          <a:ln w="12700">
            <a:miter lim="400000"/>
          </a:ln>
        </p:spPr>
      </p:pic>
      <p:sp>
        <p:nvSpPr>
          <p:cNvPr id="227"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228" name="Επίπεδο κύριου τμήματος ένα…"/>
          <p:cNvSpPr>
            <a:spLocks noGrp="1"/>
          </p:cNvSpPr>
          <p:nvPr>
            <p:ph type="body" sz="half" idx="1"/>
          </p:nvPr>
        </p:nvSpPr>
        <p:spPr>
          <a:xfrm>
            <a:off x="504000" y="1326600"/>
            <a:ext cx="9072000"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229" name="PlaceHolder 3"/>
          <p:cNvSpPr>
            <a:spLocks noGrp="1"/>
          </p:cNvSpPr>
          <p:nvPr>
            <p:ph type="body" sz="half" idx="13"/>
          </p:nvPr>
        </p:nvSpPr>
        <p:spPr>
          <a:xfrm>
            <a:off x="503999" y="3044519"/>
            <a:ext cx="9072002" cy="1568522"/>
          </a:xfrm>
          <a:prstGeom prst="rect">
            <a:avLst/>
          </a:prstGeom>
        </p:spPr>
        <p:txBody>
          <a:bodyPr/>
          <a:lstStyle/>
          <a:p>
            <a:pPr marL="0" indent="0" algn="l">
              <a:spcBef>
                <a:spcPts val="0"/>
              </a:spcBef>
              <a:buClrTx/>
              <a:buSzTx/>
              <a:buNone/>
              <a:defRPr spc="0"/>
            </a:pPr>
            <a:endParaRPr/>
          </a:p>
        </p:txBody>
      </p:sp>
      <p:sp>
        <p:nvSpPr>
          <p:cNvPr id="230"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4 Content">
    <p:spTree>
      <p:nvGrpSpPr>
        <p:cNvPr id="1" name=""/>
        <p:cNvGrpSpPr/>
        <p:nvPr/>
      </p:nvGrpSpPr>
      <p:grpSpPr>
        <a:xfrm>
          <a:off x="0" y="0"/>
          <a:ext cx="0" cy="0"/>
          <a:chOff x="0" y="0"/>
          <a:chExt cx="0" cy="0"/>
        </a:xfrm>
      </p:grpSpPr>
      <p:pic>
        <p:nvPicPr>
          <p:cNvPr id="237" name="image3.png" descr="image3.png"/>
          <p:cNvPicPr>
            <a:picLocks noChangeAspect="1"/>
          </p:cNvPicPr>
          <p:nvPr/>
        </p:nvPicPr>
        <p:blipFill>
          <a:blip r:embed="rId2">
            <a:extLst/>
          </a:blip>
          <a:stretch>
            <a:fillRect/>
          </a:stretch>
        </p:blipFill>
        <p:spPr>
          <a:xfrm>
            <a:off x="0" y="0"/>
            <a:ext cx="10079281" cy="5669280"/>
          </a:xfrm>
          <a:prstGeom prst="rect">
            <a:avLst/>
          </a:prstGeom>
          <a:ln w="12700">
            <a:miter lim="400000"/>
          </a:ln>
        </p:spPr>
      </p:pic>
      <p:sp>
        <p:nvSpPr>
          <p:cNvPr id="238"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239" name="Επίπεδο κύριου τμήματος ένα…"/>
          <p:cNvSpPr>
            <a:spLocks noGrp="1"/>
          </p:cNvSpPr>
          <p:nvPr>
            <p:ph type="body" sz="quarter" idx="1"/>
          </p:nvPr>
        </p:nvSpPr>
        <p:spPr>
          <a:xfrm>
            <a:off x="504000" y="1326600"/>
            <a:ext cx="4426921"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240" name="PlaceHolder 3"/>
          <p:cNvSpPr/>
          <p:nvPr/>
        </p:nvSpPr>
        <p:spPr>
          <a:xfrm>
            <a:off x="5152680" y="1326600"/>
            <a:ext cx="4426921" cy="1568521"/>
          </a:xfrm>
          <a:prstGeom prst="rect">
            <a:avLst/>
          </a:prstGeom>
          <a:ln w="12700">
            <a:miter lim="400000"/>
          </a:ln>
        </p:spPr>
        <p:txBody>
          <a:bodyPr lIns="0" tIns="0" rIns="0" bIns="0">
            <a:normAutofit/>
          </a:bodyPr>
          <a:lstStyle/>
          <a:p>
            <a:endParaRPr/>
          </a:p>
        </p:txBody>
      </p:sp>
      <p:sp>
        <p:nvSpPr>
          <p:cNvPr id="241" name="PlaceHolder 4"/>
          <p:cNvSpPr/>
          <p:nvPr/>
        </p:nvSpPr>
        <p:spPr>
          <a:xfrm>
            <a:off x="503999" y="3044519"/>
            <a:ext cx="4426922" cy="1568522"/>
          </a:xfrm>
          <a:prstGeom prst="rect">
            <a:avLst/>
          </a:prstGeom>
          <a:ln w="12700">
            <a:miter lim="400000"/>
          </a:ln>
        </p:spPr>
        <p:txBody>
          <a:bodyPr lIns="0" tIns="0" rIns="0" bIns="0">
            <a:normAutofit/>
          </a:bodyPr>
          <a:lstStyle/>
          <a:p>
            <a:endParaRPr/>
          </a:p>
        </p:txBody>
      </p:sp>
      <p:sp>
        <p:nvSpPr>
          <p:cNvPr id="242" name="PlaceHolder 5"/>
          <p:cNvSpPr>
            <a:spLocks noGrp="1"/>
          </p:cNvSpPr>
          <p:nvPr>
            <p:ph type="body" sz="quarter" idx="13"/>
          </p:nvPr>
        </p:nvSpPr>
        <p:spPr>
          <a:xfrm>
            <a:off x="5152680" y="3044519"/>
            <a:ext cx="4426921" cy="1568522"/>
          </a:xfrm>
          <a:prstGeom prst="rect">
            <a:avLst/>
          </a:prstGeom>
        </p:spPr>
        <p:txBody>
          <a:bodyPr/>
          <a:lstStyle/>
          <a:p>
            <a:pPr marL="0" indent="0" algn="l">
              <a:spcBef>
                <a:spcPts val="0"/>
              </a:spcBef>
              <a:buClrTx/>
              <a:buSzTx/>
              <a:buNone/>
              <a:defRPr spc="0"/>
            </a:pPr>
            <a:endParaRPr/>
          </a:p>
        </p:txBody>
      </p:sp>
      <p:sp>
        <p:nvSpPr>
          <p:cNvPr id="243"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itle, 6 Content">
    <p:spTree>
      <p:nvGrpSpPr>
        <p:cNvPr id="1" name=""/>
        <p:cNvGrpSpPr/>
        <p:nvPr/>
      </p:nvGrpSpPr>
      <p:grpSpPr>
        <a:xfrm>
          <a:off x="0" y="0"/>
          <a:ext cx="0" cy="0"/>
          <a:chOff x="0" y="0"/>
          <a:chExt cx="0" cy="0"/>
        </a:xfrm>
      </p:grpSpPr>
      <p:pic>
        <p:nvPicPr>
          <p:cNvPr id="250" name="image3.png" descr="image3.png"/>
          <p:cNvPicPr>
            <a:picLocks noChangeAspect="1"/>
          </p:cNvPicPr>
          <p:nvPr/>
        </p:nvPicPr>
        <p:blipFill>
          <a:blip r:embed="rId2">
            <a:extLst/>
          </a:blip>
          <a:stretch>
            <a:fillRect/>
          </a:stretch>
        </p:blipFill>
        <p:spPr>
          <a:xfrm>
            <a:off x="0" y="0"/>
            <a:ext cx="10079281" cy="5669280"/>
          </a:xfrm>
          <a:prstGeom prst="rect">
            <a:avLst/>
          </a:prstGeom>
          <a:ln w="12700">
            <a:miter lim="400000"/>
          </a:ln>
        </p:spPr>
      </p:pic>
      <p:sp>
        <p:nvSpPr>
          <p:cNvPr id="251"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252" name="Επίπεδο κύριου τμήματος ένα…"/>
          <p:cNvSpPr>
            <a:spLocks noGrp="1"/>
          </p:cNvSpPr>
          <p:nvPr>
            <p:ph type="body" sz="quarter" idx="1"/>
          </p:nvPr>
        </p:nvSpPr>
        <p:spPr>
          <a:xfrm>
            <a:off x="504000" y="1326600"/>
            <a:ext cx="2921040"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253" name="PlaceHolder 3"/>
          <p:cNvSpPr/>
          <p:nvPr/>
        </p:nvSpPr>
        <p:spPr>
          <a:xfrm>
            <a:off x="3571559" y="1326600"/>
            <a:ext cx="2921041" cy="1568521"/>
          </a:xfrm>
          <a:prstGeom prst="rect">
            <a:avLst/>
          </a:prstGeom>
          <a:ln w="12700">
            <a:miter lim="400000"/>
          </a:ln>
        </p:spPr>
        <p:txBody>
          <a:bodyPr lIns="0" tIns="0" rIns="0" bIns="0">
            <a:normAutofit/>
          </a:bodyPr>
          <a:lstStyle/>
          <a:p>
            <a:endParaRPr/>
          </a:p>
        </p:txBody>
      </p:sp>
      <p:sp>
        <p:nvSpPr>
          <p:cNvPr id="254" name="PlaceHolder 4"/>
          <p:cNvSpPr/>
          <p:nvPr/>
        </p:nvSpPr>
        <p:spPr>
          <a:xfrm>
            <a:off x="6639120" y="1326600"/>
            <a:ext cx="2921041" cy="1568521"/>
          </a:xfrm>
          <a:prstGeom prst="rect">
            <a:avLst/>
          </a:prstGeom>
          <a:ln w="12700">
            <a:miter lim="400000"/>
          </a:ln>
        </p:spPr>
        <p:txBody>
          <a:bodyPr lIns="0" tIns="0" rIns="0" bIns="0">
            <a:normAutofit/>
          </a:bodyPr>
          <a:lstStyle/>
          <a:p>
            <a:endParaRPr/>
          </a:p>
        </p:txBody>
      </p:sp>
      <p:sp>
        <p:nvSpPr>
          <p:cNvPr id="255" name="PlaceHolder 5"/>
          <p:cNvSpPr/>
          <p:nvPr/>
        </p:nvSpPr>
        <p:spPr>
          <a:xfrm>
            <a:off x="503999" y="3044519"/>
            <a:ext cx="2921042" cy="1568522"/>
          </a:xfrm>
          <a:prstGeom prst="rect">
            <a:avLst/>
          </a:prstGeom>
          <a:ln w="12700">
            <a:miter lim="400000"/>
          </a:ln>
        </p:spPr>
        <p:txBody>
          <a:bodyPr lIns="0" tIns="0" rIns="0" bIns="0">
            <a:normAutofit/>
          </a:bodyPr>
          <a:lstStyle/>
          <a:p>
            <a:endParaRPr/>
          </a:p>
        </p:txBody>
      </p:sp>
      <p:sp>
        <p:nvSpPr>
          <p:cNvPr id="256" name="PlaceHolder 6"/>
          <p:cNvSpPr/>
          <p:nvPr/>
        </p:nvSpPr>
        <p:spPr>
          <a:xfrm>
            <a:off x="3571559" y="3044519"/>
            <a:ext cx="2921041" cy="1568522"/>
          </a:xfrm>
          <a:prstGeom prst="rect">
            <a:avLst/>
          </a:prstGeom>
          <a:ln w="12700">
            <a:miter lim="400000"/>
          </a:ln>
        </p:spPr>
        <p:txBody>
          <a:bodyPr lIns="0" tIns="0" rIns="0" bIns="0">
            <a:normAutofit/>
          </a:bodyPr>
          <a:lstStyle/>
          <a:p>
            <a:endParaRPr/>
          </a:p>
        </p:txBody>
      </p:sp>
      <p:sp>
        <p:nvSpPr>
          <p:cNvPr id="257" name="PlaceHolder 7"/>
          <p:cNvSpPr>
            <a:spLocks noGrp="1"/>
          </p:cNvSpPr>
          <p:nvPr>
            <p:ph type="body" sz="quarter" idx="13"/>
          </p:nvPr>
        </p:nvSpPr>
        <p:spPr>
          <a:xfrm>
            <a:off x="6639120" y="3044519"/>
            <a:ext cx="2921041" cy="1568522"/>
          </a:xfrm>
          <a:prstGeom prst="rect">
            <a:avLst/>
          </a:prstGeom>
        </p:spPr>
        <p:txBody>
          <a:bodyPr/>
          <a:lstStyle/>
          <a:p>
            <a:pPr marL="0" indent="0" algn="l">
              <a:spcBef>
                <a:spcPts val="0"/>
              </a:spcBef>
              <a:buClrTx/>
              <a:buSzTx/>
              <a:buNone/>
              <a:defRPr spc="0"/>
            </a:pPr>
            <a:endParaRPr/>
          </a:p>
        </p:txBody>
      </p:sp>
      <p:sp>
        <p:nvSpPr>
          <p:cNvPr id="258"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sp>
        <p:nvSpPr>
          <p:cNvPr id="265"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272"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273" name="Επίπεδο κύριου τμήματος ένα…"/>
          <p:cNvSpPr>
            <a:spLocks noGrp="1"/>
          </p:cNvSpPr>
          <p:nvPr>
            <p:ph type="body" idx="1"/>
          </p:nvPr>
        </p:nvSpPr>
        <p:spPr>
          <a:xfrm>
            <a:off x="504000" y="1326600"/>
            <a:ext cx="9072000" cy="3288601"/>
          </a:xfrm>
          <a:prstGeom prst="rect">
            <a:avLst/>
          </a:prstGeom>
        </p:spPr>
        <p:txBody>
          <a:bodyPr anchor="ct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274"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itle, Content">
    <p:spTree>
      <p:nvGrpSpPr>
        <p:cNvPr id="1" name=""/>
        <p:cNvGrpSpPr/>
        <p:nvPr/>
      </p:nvGrpSpPr>
      <p:grpSpPr>
        <a:xfrm>
          <a:off x="0" y="0"/>
          <a:ext cx="0" cy="0"/>
          <a:chOff x="0" y="0"/>
          <a:chExt cx="0" cy="0"/>
        </a:xfrm>
      </p:grpSpPr>
      <p:sp>
        <p:nvSpPr>
          <p:cNvPr id="281"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282" name="Επίπεδο κύριου τμήματος ένα…"/>
          <p:cNvSpPr>
            <a:spLocks noGrp="1"/>
          </p:cNvSpPr>
          <p:nvPr>
            <p:ph type="body" idx="1"/>
          </p:nvPr>
        </p:nvSpPr>
        <p:spPr>
          <a:xfrm>
            <a:off x="504000" y="1326600"/>
            <a:ext cx="9072000" cy="3288601"/>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283"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Title, 2 Content">
    <p:spTree>
      <p:nvGrpSpPr>
        <p:cNvPr id="1" name=""/>
        <p:cNvGrpSpPr/>
        <p:nvPr/>
      </p:nvGrpSpPr>
      <p:grpSpPr>
        <a:xfrm>
          <a:off x="0" y="0"/>
          <a:ext cx="0" cy="0"/>
          <a:chOff x="0" y="0"/>
          <a:chExt cx="0" cy="0"/>
        </a:xfrm>
      </p:grpSpPr>
      <p:sp>
        <p:nvSpPr>
          <p:cNvPr id="290"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291" name="Επίπεδο κύριου τμήματος ένα…"/>
          <p:cNvSpPr>
            <a:spLocks noGrp="1"/>
          </p:cNvSpPr>
          <p:nvPr>
            <p:ph type="body" sz="half" idx="1"/>
          </p:nvPr>
        </p:nvSpPr>
        <p:spPr>
          <a:xfrm>
            <a:off x="504000" y="1326600"/>
            <a:ext cx="4426921" cy="3288601"/>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292" name="PlaceHolder 3"/>
          <p:cNvSpPr>
            <a:spLocks noGrp="1"/>
          </p:cNvSpPr>
          <p:nvPr>
            <p:ph type="body" sz="half" idx="13"/>
          </p:nvPr>
        </p:nvSpPr>
        <p:spPr>
          <a:xfrm>
            <a:off x="5152680" y="1326600"/>
            <a:ext cx="4426921" cy="3288601"/>
          </a:xfrm>
          <a:prstGeom prst="rect">
            <a:avLst/>
          </a:prstGeom>
        </p:spPr>
        <p:txBody>
          <a:bodyPr/>
          <a:lstStyle/>
          <a:p>
            <a:pPr marL="0" indent="0" algn="l">
              <a:spcBef>
                <a:spcPts val="0"/>
              </a:spcBef>
              <a:buClrTx/>
              <a:buSzTx/>
              <a:buNone/>
              <a:defRPr spc="0"/>
            </a:pPr>
            <a:endParaRPr/>
          </a:p>
        </p:txBody>
      </p:sp>
      <p:sp>
        <p:nvSpPr>
          <p:cNvPr id="293"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300"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301"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Content">
    <p:spTree>
      <p:nvGrpSpPr>
        <p:cNvPr id="1" name=""/>
        <p:cNvGrpSpPr/>
        <p:nvPr/>
      </p:nvGrpSpPr>
      <p:grpSpPr>
        <a:xfrm>
          <a:off x="0" y="0"/>
          <a:ext cx="0" cy="0"/>
          <a:chOff x="0" y="0"/>
          <a:chExt cx="0" cy="0"/>
        </a:xfrm>
      </p:grpSpPr>
      <p:sp>
        <p:nvSpPr>
          <p:cNvPr id="29" name="Κείμενο τίτλου"/>
          <p:cNvSpPr>
            <a:spLocks noGrp="1"/>
          </p:cNvSpPr>
          <p:nvPr>
            <p:ph type="title"/>
          </p:nvPr>
        </p:nvSpPr>
        <p:spPr>
          <a:xfrm>
            <a:off x="504000" y="226079"/>
            <a:ext cx="9072000" cy="946442"/>
          </a:xfrm>
          <a:prstGeom prst="rect">
            <a:avLst/>
          </a:prstGeom>
        </p:spPr>
        <p:txBody>
          <a:bodyPr>
            <a:normAutofit/>
          </a:bodyPr>
          <a:lstStyle/>
          <a:p>
            <a:r>
              <a:t>Κείμενο τίτλου</a:t>
            </a:r>
          </a:p>
        </p:txBody>
      </p:sp>
      <p:sp>
        <p:nvSpPr>
          <p:cNvPr id="30" name="Επίπεδο κύριου τμήματος ένα…"/>
          <p:cNvSpPr>
            <a:spLocks noGrp="1"/>
          </p:cNvSpPr>
          <p:nvPr>
            <p:ph type="body" idx="1"/>
          </p:nvPr>
        </p:nvSpPr>
        <p:spPr>
          <a:xfrm>
            <a:off x="504000" y="1326600"/>
            <a:ext cx="9072000" cy="3288601"/>
          </a:xfrm>
          <a:prstGeom prst="rect">
            <a:avLst/>
          </a:prstGeom>
        </p:spPr>
        <p:txBody>
          <a:body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31"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Centered Text">
    <p:spTree>
      <p:nvGrpSpPr>
        <p:cNvPr id="1" name=""/>
        <p:cNvGrpSpPr/>
        <p:nvPr/>
      </p:nvGrpSpPr>
      <p:grpSpPr>
        <a:xfrm>
          <a:off x="0" y="0"/>
          <a:ext cx="0" cy="0"/>
          <a:chOff x="0" y="0"/>
          <a:chExt cx="0" cy="0"/>
        </a:xfrm>
      </p:grpSpPr>
      <p:sp>
        <p:nvSpPr>
          <p:cNvPr id="308" name="Επίπεδο κύριου τμήματος ένα…"/>
          <p:cNvSpPr>
            <a:spLocks noGrp="1"/>
          </p:cNvSpPr>
          <p:nvPr>
            <p:ph type="body" idx="1"/>
          </p:nvPr>
        </p:nvSpPr>
        <p:spPr>
          <a:xfrm>
            <a:off x="504000" y="226079"/>
            <a:ext cx="9072000" cy="4388401"/>
          </a:xfrm>
          <a:prstGeom prst="rect">
            <a:avLst/>
          </a:prstGeom>
        </p:spPr>
        <p:txBody>
          <a:bodyPr anchor="ct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309"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Title, 2 Content and Content">
    <p:spTree>
      <p:nvGrpSpPr>
        <p:cNvPr id="1" name=""/>
        <p:cNvGrpSpPr/>
        <p:nvPr/>
      </p:nvGrpSpPr>
      <p:grpSpPr>
        <a:xfrm>
          <a:off x="0" y="0"/>
          <a:ext cx="0" cy="0"/>
          <a:chOff x="0" y="0"/>
          <a:chExt cx="0" cy="0"/>
        </a:xfrm>
      </p:grpSpPr>
      <p:sp>
        <p:nvSpPr>
          <p:cNvPr id="316"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317" name="Επίπεδο κύριου τμήματος ένα…"/>
          <p:cNvSpPr>
            <a:spLocks noGrp="1"/>
          </p:cNvSpPr>
          <p:nvPr>
            <p:ph type="body" sz="quarter" idx="1"/>
          </p:nvPr>
        </p:nvSpPr>
        <p:spPr>
          <a:xfrm>
            <a:off x="504000" y="1326600"/>
            <a:ext cx="4426921"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318" name="PlaceHolder 3"/>
          <p:cNvSpPr/>
          <p:nvPr/>
        </p:nvSpPr>
        <p:spPr>
          <a:xfrm>
            <a:off x="5152680" y="1326600"/>
            <a:ext cx="4426921" cy="3288601"/>
          </a:xfrm>
          <a:prstGeom prst="rect">
            <a:avLst/>
          </a:prstGeom>
          <a:ln w="12700">
            <a:miter lim="400000"/>
          </a:ln>
        </p:spPr>
        <p:txBody>
          <a:bodyPr lIns="0" tIns="0" rIns="0" bIns="0">
            <a:normAutofit/>
          </a:bodyPr>
          <a:lstStyle/>
          <a:p>
            <a:endParaRPr/>
          </a:p>
        </p:txBody>
      </p:sp>
      <p:sp>
        <p:nvSpPr>
          <p:cNvPr id="319" name="PlaceHolder 4"/>
          <p:cNvSpPr>
            <a:spLocks noGrp="1"/>
          </p:cNvSpPr>
          <p:nvPr>
            <p:ph type="body" sz="quarter" idx="13"/>
          </p:nvPr>
        </p:nvSpPr>
        <p:spPr>
          <a:xfrm>
            <a:off x="503999" y="3044519"/>
            <a:ext cx="4426922" cy="1568522"/>
          </a:xfrm>
          <a:prstGeom prst="rect">
            <a:avLst/>
          </a:prstGeom>
        </p:spPr>
        <p:txBody>
          <a:bodyPr/>
          <a:lstStyle/>
          <a:p>
            <a:pPr marL="0" indent="0" algn="l">
              <a:spcBef>
                <a:spcPts val="0"/>
              </a:spcBef>
              <a:buClrTx/>
              <a:buSzTx/>
              <a:buNone/>
              <a:defRPr spc="0"/>
            </a:pPr>
            <a:endParaRPr/>
          </a:p>
        </p:txBody>
      </p:sp>
      <p:sp>
        <p:nvSpPr>
          <p:cNvPr id="320"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itle Content and 2 Content">
    <p:spTree>
      <p:nvGrpSpPr>
        <p:cNvPr id="1" name=""/>
        <p:cNvGrpSpPr/>
        <p:nvPr/>
      </p:nvGrpSpPr>
      <p:grpSpPr>
        <a:xfrm>
          <a:off x="0" y="0"/>
          <a:ext cx="0" cy="0"/>
          <a:chOff x="0" y="0"/>
          <a:chExt cx="0" cy="0"/>
        </a:xfrm>
      </p:grpSpPr>
      <p:sp>
        <p:nvSpPr>
          <p:cNvPr id="327"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328" name="Επίπεδο κύριου τμήματος ένα…"/>
          <p:cNvSpPr>
            <a:spLocks noGrp="1"/>
          </p:cNvSpPr>
          <p:nvPr>
            <p:ph type="body" sz="half" idx="1"/>
          </p:nvPr>
        </p:nvSpPr>
        <p:spPr>
          <a:xfrm>
            <a:off x="504000" y="1326600"/>
            <a:ext cx="4426921" cy="3288601"/>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329" name="PlaceHolder 3"/>
          <p:cNvSpPr/>
          <p:nvPr/>
        </p:nvSpPr>
        <p:spPr>
          <a:xfrm>
            <a:off x="5152680" y="1326600"/>
            <a:ext cx="4426921" cy="1568521"/>
          </a:xfrm>
          <a:prstGeom prst="rect">
            <a:avLst/>
          </a:prstGeom>
          <a:ln w="12700">
            <a:miter lim="400000"/>
          </a:ln>
        </p:spPr>
        <p:txBody>
          <a:bodyPr lIns="0" tIns="0" rIns="0" bIns="0">
            <a:normAutofit/>
          </a:bodyPr>
          <a:lstStyle/>
          <a:p>
            <a:endParaRPr/>
          </a:p>
        </p:txBody>
      </p:sp>
      <p:sp>
        <p:nvSpPr>
          <p:cNvPr id="330" name="PlaceHolder 4"/>
          <p:cNvSpPr>
            <a:spLocks noGrp="1"/>
          </p:cNvSpPr>
          <p:nvPr>
            <p:ph type="body" sz="quarter" idx="13"/>
          </p:nvPr>
        </p:nvSpPr>
        <p:spPr>
          <a:xfrm>
            <a:off x="5152680" y="3044519"/>
            <a:ext cx="4426921" cy="1568522"/>
          </a:xfrm>
          <a:prstGeom prst="rect">
            <a:avLst/>
          </a:prstGeom>
        </p:spPr>
        <p:txBody>
          <a:bodyPr/>
          <a:lstStyle/>
          <a:p>
            <a:pPr marL="0" indent="0" algn="l">
              <a:spcBef>
                <a:spcPts val="0"/>
              </a:spcBef>
              <a:buClrTx/>
              <a:buSzTx/>
              <a:buNone/>
              <a:defRPr spc="0"/>
            </a:pPr>
            <a:endParaRPr/>
          </a:p>
        </p:txBody>
      </p:sp>
      <p:sp>
        <p:nvSpPr>
          <p:cNvPr id="331"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Title, 2 Content over Content">
    <p:spTree>
      <p:nvGrpSpPr>
        <p:cNvPr id="1" name=""/>
        <p:cNvGrpSpPr/>
        <p:nvPr/>
      </p:nvGrpSpPr>
      <p:grpSpPr>
        <a:xfrm>
          <a:off x="0" y="0"/>
          <a:ext cx="0" cy="0"/>
          <a:chOff x="0" y="0"/>
          <a:chExt cx="0" cy="0"/>
        </a:xfrm>
      </p:grpSpPr>
      <p:sp>
        <p:nvSpPr>
          <p:cNvPr id="338"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339" name="Επίπεδο κύριου τμήματος ένα…"/>
          <p:cNvSpPr>
            <a:spLocks noGrp="1"/>
          </p:cNvSpPr>
          <p:nvPr>
            <p:ph type="body" sz="quarter" idx="1"/>
          </p:nvPr>
        </p:nvSpPr>
        <p:spPr>
          <a:xfrm>
            <a:off x="504000" y="1326600"/>
            <a:ext cx="4426921"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340" name="PlaceHolder 3"/>
          <p:cNvSpPr/>
          <p:nvPr/>
        </p:nvSpPr>
        <p:spPr>
          <a:xfrm>
            <a:off x="5152680" y="1326600"/>
            <a:ext cx="4426921" cy="1568521"/>
          </a:xfrm>
          <a:prstGeom prst="rect">
            <a:avLst/>
          </a:prstGeom>
          <a:ln w="12700">
            <a:miter lim="400000"/>
          </a:ln>
        </p:spPr>
        <p:txBody>
          <a:bodyPr lIns="0" tIns="0" rIns="0" bIns="0">
            <a:normAutofit/>
          </a:bodyPr>
          <a:lstStyle/>
          <a:p>
            <a:endParaRPr/>
          </a:p>
        </p:txBody>
      </p:sp>
      <p:sp>
        <p:nvSpPr>
          <p:cNvPr id="341" name="PlaceHolder 4"/>
          <p:cNvSpPr>
            <a:spLocks noGrp="1"/>
          </p:cNvSpPr>
          <p:nvPr>
            <p:ph type="body" sz="half" idx="13"/>
          </p:nvPr>
        </p:nvSpPr>
        <p:spPr>
          <a:xfrm>
            <a:off x="503999" y="3044519"/>
            <a:ext cx="9072002" cy="1568522"/>
          </a:xfrm>
          <a:prstGeom prst="rect">
            <a:avLst/>
          </a:prstGeom>
        </p:spPr>
        <p:txBody>
          <a:bodyPr/>
          <a:lstStyle/>
          <a:p>
            <a:pPr marL="0" indent="0" algn="l">
              <a:spcBef>
                <a:spcPts val="0"/>
              </a:spcBef>
              <a:buClrTx/>
              <a:buSzTx/>
              <a:buNone/>
              <a:defRPr spc="0"/>
            </a:pPr>
            <a:endParaRPr/>
          </a:p>
        </p:txBody>
      </p:sp>
      <p:sp>
        <p:nvSpPr>
          <p:cNvPr id="342"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Title, Content over Content">
    <p:spTree>
      <p:nvGrpSpPr>
        <p:cNvPr id="1" name=""/>
        <p:cNvGrpSpPr/>
        <p:nvPr/>
      </p:nvGrpSpPr>
      <p:grpSpPr>
        <a:xfrm>
          <a:off x="0" y="0"/>
          <a:ext cx="0" cy="0"/>
          <a:chOff x="0" y="0"/>
          <a:chExt cx="0" cy="0"/>
        </a:xfrm>
      </p:grpSpPr>
      <p:sp>
        <p:nvSpPr>
          <p:cNvPr id="349"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350" name="Επίπεδο κύριου τμήματος ένα…"/>
          <p:cNvSpPr>
            <a:spLocks noGrp="1"/>
          </p:cNvSpPr>
          <p:nvPr>
            <p:ph type="body" sz="half" idx="1"/>
          </p:nvPr>
        </p:nvSpPr>
        <p:spPr>
          <a:xfrm>
            <a:off x="504000" y="1326600"/>
            <a:ext cx="9072000"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351" name="PlaceHolder 3"/>
          <p:cNvSpPr>
            <a:spLocks noGrp="1"/>
          </p:cNvSpPr>
          <p:nvPr>
            <p:ph type="body" sz="half" idx="13"/>
          </p:nvPr>
        </p:nvSpPr>
        <p:spPr>
          <a:xfrm>
            <a:off x="503999" y="3044519"/>
            <a:ext cx="9072002" cy="1568522"/>
          </a:xfrm>
          <a:prstGeom prst="rect">
            <a:avLst/>
          </a:prstGeom>
        </p:spPr>
        <p:txBody>
          <a:bodyPr/>
          <a:lstStyle/>
          <a:p>
            <a:pPr marL="0" indent="0" algn="l">
              <a:spcBef>
                <a:spcPts val="0"/>
              </a:spcBef>
              <a:buClrTx/>
              <a:buSzTx/>
              <a:buNone/>
              <a:defRPr spc="0"/>
            </a:pPr>
            <a:endParaRPr/>
          </a:p>
        </p:txBody>
      </p:sp>
      <p:sp>
        <p:nvSpPr>
          <p:cNvPr id="352"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Title, 4 Content">
    <p:spTree>
      <p:nvGrpSpPr>
        <p:cNvPr id="1" name=""/>
        <p:cNvGrpSpPr/>
        <p:nvPr/>
      </p:nvGrpSpPr>
      <p:grpSpPr>
        <a:xfrm>
          <a:off x="0" y="0"/>
          <a:ext cx="0" cy="0"/>
          <a:chOff x="0" y="0"/>
          <a:chExt cx="0" cy="0"/>
        </a:xfrm>
      </p:grpSpPr>
      <p:sp>
        <p:nvSpPr>
          <p:cNvPr id="359"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360" name="Επίπεδο κύριου τμήματος ένα…"/>
          <p:cNvSpPr>
            <a:spLocks noGrp="1"/>
          </p:cNvSpPr>
          <p:nvPr>
            <p:ph type="body" sz="quarter" idx="1"/>
          </p:nvPr>
        </p:nvSpPr>
        <p:spPr>
          <a:xfrm>
            <a:off x="504000" y="1326600"/>
            <a:ext cx="4426921"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361" name="PlaceHolder 3"/>
          <p:cNvSpPr/>
          <p:nvPr/>
        </p:nvSpPr>
        <p:spPr>
          <a:xfrm>
            <a:off x="5152680" y="1326600"/>
            <a:ext cx="4426921" cy="1568521"/>
          </a:xfrm>
          <a:prstGeom prst="rect">
            <a:avLst/>
          </a:prstGeom>
          <a:ln w="12700">
            <a:miter lim="400000"/>
          </a:ln>
        </p:spPr>
        <p:txBody>
          <a:bodyPr lIns="0" tIns="0" rIns="0" bIns="0">
            <a:normAutofit/>
          </a:bodyPr>
          <a:lstStyle/>
          <a:p>
            <a:endParaRPr/>
          </a:p>
        </p:txBody>
      </p:sp>
      <p:sp>
        <p:nvSpPr>
          <p:cNvPr id="362" name="PlaceHolder 4"/>
          <p:cNvSpPr/>
          <p:nvPr/>
        </p:nvSpPr>
        <p:spPr>
          <a:xfrm>
            <a:off x="503999" y="3044519"/>
            <a:ext cx="4426922" cy="1568522"/>
          </a:xfrm>
          <a:prstGeom prst="rect">
            <a:avLst/>
          </a:prstGeom>
          <a:ln w="12700">
            <a:miter lim="400000"/>
          </a:ln>
        </p:spPr>
        <p:txBody>
          <a:bodyPr lIns="0" tIns="0" rIns="0" bIns="0">
            <a:normAutofit/>
          </a:bodyPr>
          <a:lstStyle/>
          <a:p>
            <a:endParaRPr/>
          </a:p>
        </p:txBody>
      </p:sp>
      <p:sp>
        <p:nvSpPr>
          <p:cNvPr id="363" name="PlaceHolder 5"/>
          <p:cNvSpPr>
            <a:spLocks noGrp="1"/>
          </p:cNvSpPr>
          <p:nvPr>
            <p:ph type="body" sz="quarter" idx="13"/>
          </p:nvPr>
        </p:nvSpPr>
        <p:spPr>
          <a:xfrm>
            <a:off x="5152680" y="3044519"/>
            <a:ext cx="4426921" cy="1568522"/>
          </a:xfrm>
          <a:prstGeom prst="rect">
            <a:avLst/>
          </a:prstGeom>
        </p:spPr>
        <p:txBody>
          <a:bodyPr/>
          <a:lstStyle/>
          <a:p>
            <a:pPr marL="0" indent="0" algn="l">
              <a:spcBef>
                <a:spcPts val="0"/>
              </a:spcBef>
              <a:buClrTx/>
              <a:buSzTx/>
              <a:buNone/>
              <a:defRPr spc="0"/>
            </a:pPr>
            <a:endParaRPr/>
          </a:p>
        </p:txBody>
      </p:sp>
      <p:sp>
        <p:nvSpPr>
          <p:cNvPr id="364"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Title, 6 Content">
    <p:spTree>
      <p:nvGrpSpPr>
        <p:cNvPr id="1" name=""/>
        <p:cNvGrpSpPr/>
        <p:nvPr/>
      </p:nvGrpSpPr>
      <p:grpSpPr>
        <a:xfrm>
          <a:off x="0" y="0"/>
          <a:ext cx="0" cy="0"/>
          <a:chOff x="0" y="0"/>
          <a:chExt cx="0" cy="0"/>
        </a:xfrm>
      </p:grpSpPr>
      <p:sp>
        <p:nvSpPr>
          <p:cNvPr id="371"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372" name="Επίπεδο κύριου τμήματος ένα…"/>
          <p:cNvSpPr>
            <a:spLocks noGrp="1"/>
          </p:cNvSpPr>
          <p:nvPr>
            <p:ph type="body" sz="quarter" idx="1"/>
          </p:nvPr>
        </p:nvSpPr>
        <p:spPr>
          <a:xfrm>
            <a:off x="504000" y="1326600"/>
            <a:ext cx="2921040"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373" name="PlaceHolder 3"/>
          <p:cNvSpPr/>
          <p:nvPr/>
        </p:nvSpPr>
        <p:spPr>
          <a:xfrm>
            <a:off x="3571559" y="1326600"/>
            <a:ext cx="2921041" cy="1568521"/>
          </a:xfrm>
          <a:prstGeom prst="rect">
            <a:avLst/>
          </a:prstGeom>
          <a:ln w="12700">
            <a:miter lim="400000"/>
          </a:ln>
        </p:spPr>
        <p:txBody>
          <a:bodyPr lIns="0" tIns="0" rIns="0" bIns="0">
            <a:normAutofit/>
          </a:bodyPr>
          <a:lstStyle/>
          <a:p>
            <a:endParaRPr/>
          </a:p>
        </p:txBody>
      </p:sp>
      <p:sp>
        <p:nvSpPr>
          <p:cNvPr id="374" name="PlaceHolder 4"/>
          <p:cNvSpPr/>
          <p:nvPr/>
        </p:nvSpPr>
        <p:spPr>
          <a:xfrm>
            <a:off x="6639120" y="1326600"/>
            <a:ext cx="2921041" cy="1568521"/>
          </a:xfrm>
          <a:prstGeom prst="rect">
            <a:avLst/>
          </a:prstGeom>
          <a:ln w="12700">
            <a:miter lim="400000"/>
          </a:ln>
        </p:spPr>
        <p:txBody>
          <a:bodyPr lIns="0" tIns="0" rIns="0" bIns="0">
            <a:normAutofit/>
          </a:bodyPr>
          <a:lstStyle/>
          <a:p>
            <a:endParaRPr/>
          </a:p>
        </p:txBody>
      </p:sp>
      <p:sp>
        <p:nvSpPr>
          <p:cNvPr id="375" name="PlaceHolder 5"/>
          <p:cNvSpPr/>
          <p:nvPr/>
        </p:nvSpPr>
        <p:spPr>
          <a:xfrm>
            <a:off x="503999" y="3044519"/>
            <a:ext cx="2921042" cy="1568522"/>
          </a:xfrm>
          <a:prstGeom prst="rect">
            <a:avLst/>
          </a:prstGeom>
          <a:ln w="12700">
            <a:miter lim="400000"/>
          </a:ln>
        </p:spPr>
        <p:txBody>
          <a:bodyPr lIns="0" tIns="0" rIns="0" bIns="0">
            <a:normAutofit/>
          </a:bodyPr>
          <a:lstStyle/>
          <a:p>
            <a:endParaRPr/>
          </a:p>
        </p:txBody>
      </p:sp>
      <p:sp>
        <p:nvSpPr>
          <p:cNvPr id="376" name="PlaceHolder 6"/>
          <p:cNvSpPr/>
          <p:nvPr/>
        </p:nvSpPr>
        <p:spPr>
          <a:xfrm>
            <a:off x="3571559" y="3044519"/>
            <a:ext cx="2921041" cy="1568522"/>
          </a:xfrm>
          <a:prstGeom prst="rect">
            <a:avLst/>
          </a:prstGeom>
          <a:ln w="12700">
            <a:miter lim="400000"/>
          </a:ln>
        </p:spPr>
        <p:txBody>
          <a:bodyPr lIns="0" tIns="0" rIns="0" bIns="0">
            <a:normAutofit/>
          </a:bodyPr>
          <a:lstStyle/>
          <a:p>
            <a:endParaRPr/>
          </a:p>
        </p:txBody>
      </p:sp>
      <p:sp>
        <p:nvSpPr>
          <p:cNvPr id="377" name="PlaceHolder 7"/>
          <p:cNvSpPr>
            <a:spLocks noGrp="1"/>
          </p:cNvSpPr>
          <p:nvPr>
            <p:ph type="body" sz="quarter" idx="13"/>
          </p:nvPr>
        </p:nvSpPr>
        <p:spPr>
          <a:xfrm>
            <a:off x="6639120" y="3044519"/>
            <a:ext cx="2921041" cy="1568522"/>
          </a:xfrm>
          <a:prstGeom prst="rect">
            <a:avLst/>
          </a:prstGeom>
        </p:spPr>
        <p:txBody>
          <a:bodyPr/>
          <a:lstStyle/>
          <a:p>
            <a:pPr marL="0" indent="0" algn="l">
              <a:spcBef>
                <a:spcPts val="0"/>
              </a:spcBef>
              <a:buClrTx/>
              <a:buSzTx/>
              <a:buNone/>
              <a:defRPr spc="0"/>
            </a:pPr>
            <a:endParaRPr/>
          </a:p>
        </p:txBody>
      </p:sp>
      <p:sp>
        <p:nvSpPr>
          <p:cNvPr id="378"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pic>
        <p:nvPicPr>
          <p:cNvPr id="385" name="image4.png" descr="image4.png"/>
          <p:cNvPicPr>
            <a:picLocks noChangeAspect="1"/>
          </p:cNvPicPr>
          <p:nvPr/>
        </p:nvPicPr>
        <p:blipFill>
          <a:blip r:embed="rId2">
            <a:extLst/>
          </a:blip>
          <a:stretch>
            <a:fillRect/>
          </a:stretch>
        </p:blipFill>
        <p:spPr>
          <a:xfrm>
            <a:off x="719" y="359"/>
            <a:ext cx="10078921" cy="5668921"/>
          </a:xfrm>
          <a:prstGeom prst="rect">
            <a:avLst/>
          </a:prstGeom>
          <a:ln w="12700">
            <a:miter lim="400000"/>
          </a:ln>
        </p:spPr>
      </p:pic>
      <p:sp>
        <p:nvSpPr>
          <p:cNvPr id="386"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393" name="image4.png" descr="image4.png"/>
          <p:cNvPicPr>
            <a:picLocks noChangeAspect="1"/>
          </p:cNvPicPr>
          <p:nvPr/>
        </p:nvPicPr>
        <p:blipFill>
          <a:blip r:embed="rId2">
            <a:extLst/>
          </a:blip>
          <a:stretch>
            <a:fillRect/>
          </a:stretch>
        </p:blipFill>
        <p:spPr>
          <a:xfrm>
            <a:off x="719" y="359"/>
            <a:ext cx="10078921" cy="5668921"/>
          </a:xfrm>
          <a:prstGeom prst="rect">
            <a:avLst/>
          </a:prstGeom>
          <a:ln w="12700">
            <a:miter lim="400000"/>
          </a:ln>
        </p:spPr>
      </p:pic>
      <p:sp>
        <p:nvSpPr>
          <p:cNvPr id="394"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395" name="Επίπεδο κύριου τμήματος ένα…"/>
          <p:cNvSpPr>
            <a:spLocks noGrp="1"/>
          </p:cNvSpPr>
          <p:nvPr>
            <p:ph type="body" idx="1"/>
          </p:nvPr>
        </p:nvSpPr>
        <p:spPr>
          <a:xfrm>
            <a:off x="504000" y="1326600"/>
            <a:ext cx="9072000" cy="3288601"/>
          </a:xfrm>
          <a:prstGeom prst="rect">
            <a:avLst/>
          </a:prstGeom>
        </p:spPr>
        <p:txBody>
          <a:bodyPr anchor="ct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396"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Title, Content">
    <p:spTree>
      <p:nvGrpSpPr>
        <p:cNvPr id="1" name=""/>
        <p:cNvGrpSpPr/>
        <p:nvPr/>
      </p:nvGrpSpPr>
      <p:grpSpPr>
        <a:xfrm>
          <a:off x="0" y="0"/>
          <a:ext cx="0" cy="0"/>
          <a:chOff x="0" y="0"/>
          <a:chExt cx="0" cy="0"/>
        </a:xfrm>
      </p:grpSpPr>
      <p:pic>
        <p:nvPicPr>
          <p:cNvPr id="403" name="image4.png" descr="image4.png"/>
          <p:cNvPicPr>
            <a:picLocks noChangeAspect="1"/>
          </p:cNvPicPr>
          <p:nvPr/>
        </p:nvPicPr>
        <p:blipFill>
          <a:blip r:embed="rId2">
            <a:extLst/>
          </a:blip>
          <a:stretch>
            <a:fillRect/>
          </a:stretch>
        </p:blipFill>
        <p:spPr>
          <a:xfrm>
            <a:off x="719" y="359"/>
            <a:ext cx="10078921" cy="5668921"/>
          </a:xfrm>
          <a:prstGeom prst="rect">
            <a:avLst/>
          </a:prstGeom>
          <a:ln w="12700">
            <a:miter lim="400000"/>
          </a:ln>
        </p:spPr>
      </p:pic>
      <p:sp>
        <p:nvSpPr>
          <p:cNvPr id="404"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405" name="Επίπεδο κύριου τμήματος ένα…"/>
          <p:cNvSpPr>
            <a:spLocks noGrp="1"/>
          </p:cNvSpPr>
          <p:nvPr>
            <p:ph type="body" idx="1"/>
          </p:nvPr>
        </p:nvSpPr>
        <p:spPr>
          <a:xfrm>
            <a:off x="504000" y="1326600"/>
            <a:ext cx="9072000" cy="3288601"/>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406"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2 Content">
    <p:spTree>
      <p:nvGrpSpPr>
        <p:cNvPr id="1" name=""/>
        <p:cNvGrpSpPr/>
        <p:nvPr/>
      </p:nvGrpSpPr>
      <p:grpSpPr>
        <a:xfrm>
          <a:off x="0" y="0"/>
          <a:ext cx="0" cy="0"/>
          <a:chOff x="0" y="0"/>
          <a:chExt cx="0" cy="0"/>
        </a:xfrm>
      </p:grpSpPr>
      <p:sp>
        <p:nvSpPr>
          <p:cNvPr id="38" name="Κείμενο τίτλου"/>
          <p:cNvSpPr>
            <a:spLocks noGrp="1"/>
          </p:cNvSpPr>
          <p:nvPr>
            <p:ph type="title"/>
          </p:nvPr>
        </p:nvSpPr>
        <p:spPr>
          <a:xfrm>
            <a:off x="504000" y="226079"/>
            <a:ext cx="9072000" cy="946442"/>
          </a:xfrm>
          <a:prstGeom prst="rect">
            <a:avLst/>
          </a:prstGeom>
        </p:spPr>
        <p:txBody>
          <a:bodyPr>
            <a:normAutofit/>
          </a:bodyPr>
          <a:lstStyle/>
          <a:p>
            <a:r>
              <a:t>Κείμενο τίτλου</a:t>
            </a:r>
          </a:p>
        </p:txBody>
      </p:sp>
      <p:sp>
        <p:nvSpPr>
          <p:cNvPr id="39" name="Επίπεδο κύριου τμήματος ένα…"/>
          <p:cNvSpPr>
            <a:spLocks noGrp="1"/>
          </p:cNvSpPr>
          <p:nvPr>
            <p:ph type="body" sz="half" idx="1"/>
          </p:nvPr>
        </p:nvSpPr>
        <p:spPr>
          <a:xfrm>
            <a:off x="504000" y="1326600"/>
            <a:ext cx="4426921" cy="3288601"/>
          </a:xfrm>
          <a:prstGeom prst="rect">
            <a:avLst/>
          </a:prstGeom>
        </p:spPr>
        <p:txBody>
          <a:body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40" name="PlaceHolder 3"/>
          <p:cNvSpPr>
            <a:spLocks noGrp="1"/>
          </p:cNvSpPr>
          <p:nvPr>
            <p:ph type="body" sz="half" idx="13"/>
          </p:nvPr>
        </p:nvSpPr>
        <p:spPr>
          <a:xfrm>
            <a:off x="5152680" y="1326600"/>
            <a:ext cx="4426921" cy="3288601"/>
          </a:xfrm>
          <a:prstGeom prst="rect">
            <a:avLst/>
          </a:prstGeom>
        </p:spPr>
        <p:txBody>
          <a:bodyPr/>
          <a:lstStyle/>
          <a:p>
            <a:pPr>
              <a:defRPr spc="-100"/>
            </a:pPr>
            <a:endParaRPr/>
          </a:p>
        </p:txBody>
      </p:sp>
      <p:sp>
        <p:nvSpPr>
          <p:cNvPr id="41"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Title, 2 Content">
    <p:spTree>
      <p:nvGrpSpPr>
        <p:cNvPr id="1" name=""/>
        <p:cNvGrpSpPr/>
        <p:nvPr/>
      </p:nvGrpSpPr>
      <p:grpSpPr>
        <a:xfrm>
          <a:off x="0" y="0"/>
          <a:ext cx="0" cy="0"/>
          <a:chOff x="0" y="0"/>
          <a:chExt cx="0" cy="0"/>
        </a:xfrm>
      </p:grpSpPr>
      <p:pic>
        <p:nvPicPr>
          <p:cNvPr id="413" name="image4.png" descr="image4.png"/>
          <p:cNvPicPr>
            <a:picLocks noChangeAspect="1"/>
          </p:cNvPicPr>
          <p:nvPr/>
        </p:nvPicPr>
        <p:blipFill>
          <a:blip r:embed="rId2">
            <a:extLst/>
          </a:blip>
          <a:stretch>
            <a:fillRect/>
          </a:stretch>
        </p:blipFill>
        <p:spPr>
          <a:xfrm>
            <a:off x="719" y="359"/>
            <a:ext cx="10078921" cy="5668921"/>
          </a:xfrm>
          <a:prstGeom prst="rect">
            <a:avLst/>
          </a:prstGeom>
          <a:ln w="12700">
            <a:miter lim="400000"/>
          </a:ln>
        </p:spPr>
      </p:pic>
      <p:sp>
        <p:nvSpPr>
          <p:cNvPr id="414"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415" name="Επίπεδο κύριου τμήματος ένα…"/>
          <p:cNvSpPr>
            <a:spLocks noGrp="1"/>
          </p:cNvSpPr>
          <p:nvPr>
            <p:ph type="body" sz="half" idx="1"/>
          </p:nvPr>
        </p:nvSpPr>
        <p:spPr>
          <a:xfrm>
            <a:off x="504000" y="1326600"/>
            <a:ext cx="4426921" cy="3288601"/>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416" name="PlaceHolder 3"/>
          <p:cNvSpPr>
            <a:spLocks noGrp="1"/>
          </p:cNvSpPr>
          <p:nvPr>
            <p:ph type="body" sz="half" idx="13"/>
          </p:nvPr>
        </p:nvSpPr>
        <p:spPr>
          <a:xfrm>
            <a:off x="5152680" y="1326600"/>
            <a:ext cx="4426921" cy="3288601"/>
          </a:xfrm>
          <a:prstGeom prst="rect">
            <a:avLst/>
          </a:prstGeom>
        </p:spPr>
        <p:txBody>
          <a:bodyPr/>
          <a:lstStyle/>
          <a:p>
            <a:pPr marL="0" indent="0" algn="l">
              <a:spcBef>
                <a:spcPts val="0"/>
              </a:spcBef>
              <a:buClrTx/>
              <a:buSzTx/>
              <a:buNone/>
              <a:defRPr spc="0"/>
            </a:pPr>
            <a:endParaRPr/>
          </a:p>
        </p:txBody>
      </p:sp>
      <p:sp>
        <p:nvSpPr>
          <p:cNvPr id="417"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424" name="image4.png" descr="image4.png"/>
          <p:cNvPicPr>
            <a:picLocks noChangeAspect="1"/>
          </p:cNvPicPr>
          <p:nvPr/>
        </p:nvPicPr>
        <p:blipFill>
          <a:blip r:embed="rId2">
            <a:extLst/>
          </a:blip>
          <a:stretch>
            <a:fillRect/>
          </a:stretch>
        </p:blipFill>
        <p:spPr>
          <a:xfrm>
            <a:off x="719" y="359"/>
            <a:ext cx="10078921" cy="5668921"/>
          </a:xfrm>
          <a:prstGeom prst="rect">
            <a:avLst/>
          </a:prstGeom>
          <a:ln w="12700">
            <a:miter lim="400000"/>
          </a:ln>
        </p:spPr>
      </p:pic>
      <p:sp>
        <p:nvSpPr>
          <p:cNvPr id="425"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426"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Centered Text">
    <p:spTree>
      <p:nvGrpSpPr>
        <p:cNvPr id="1" name=""/>
        <p:cNvGrpSpPr/>
        <p:nvPr/>
      </p:nvGrpSpPr>
      <p:grpSpPr>
        <a:xfrm>
          <a:off x="0" y="0"/>
          <a:ext cx="0" cy="0"/>
          <a:chOff x="0" y="0"/>
          <a:chExt cx="0" cy="0"/>
        </a:xfrm>
      </p:grpSpPr>
      <p:pic>
        <p:nvPicPr>
          <p:cNvPr id="433" name="image4.png" descr="image4.png"/>
          <p:cNvPicPr>
            <a:picLocks noChangeAspect="1"/>
          </p:cNvPicPr>
          <p:nvPr/>
        </p:nvPicPr>
        <p:blipFill>
          <a:blip r:embed="rId2">
            <a:extLst/>
          </a:blip>
          <a:stretch>
            <a:fillRect/>
          </a:stretch>
        </p:blipFill>
        <p:spPr>
          <a:xfrm>
            <a:off x="719" y="359"/>
            <a:ext cx="10078921" cy="5668921"/>
          </a:xfrm>
          <a:prstGeom prst="rect">
            <a:avLst/>
          </a:prstGeom>
          <a:ln w="12700">
            <a:miter lim="400000"/>
          </a:ln>
        </p:spPr>
      </p:pic>
      <p:sp>
        <p:nvSpPr>
          <p:cNvPr id="434" name="Επίπεδο κύριου τμήματος ένα…"/>
          <p:cNvSpPr>
            <a:spLocks noGrp="1"/>
          </p:cNvSpPr>
          <p:nvPr>
            <p:ph type="body" idx="1"/>
          </p:nvPr>
        </p:nvSpPr>
        <p:spPr>
          <a:xfrm>
            <a:off x="504000" y="226079"/>
            <a:ext cx="9072000" cy="4388401"/>
          </a:xfrm>
          <a:prstGeom prst="rect">
            <a:avLst/>
          </a:prstGeom>
        </p:spPr>
        <p:txBody>
          <a:bodyPr anchor="ct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435"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Title, 2 Content and Content">
    <p:spTree>
      <p:nvGrpSpPr>
        <p:cNvPr id="1" name=""/>
        <p:cNvGrpSpPr/>
        <p:nvPr/>
      </p:nvGrpSpPr>
      <p:grpSpPr>
        <a:xfrm>
          <a:off x="0" y="0"/>
          <a:ext cx="0" cy="0"/>
          <a:chOff x="0" y="0"/>
          <a:chExt cx="0" cy="0"/>
        </a:xfrm>
      </p:grpSpPr>
      <p:pic>
        <p:nvPicPr>
          <p:cNvPr id="442" name="image4.png" descr="image4.png"/>
          <p:cNvPicPr>
            <a:picLocks noChangeAspect="1"/>
          </p:cNvPicPr>
          <p:nvPr/>
        </p:nvPicPr>
        <p:blipFill>
          <a:blip r:embed="rId2">
            <a:extLst/>
          </a:blip>
          <a:stretch>
            <a:fillRect/>
          </a:stretch>
        </p:blipFill>
        <p:spPr>
          <a:xfrm>
            <a:off x="719" y="359"/>
            <a:ext cx="10078921" cy="5668921"/>
          </a:xfrm>
          <a:prstGeom prst="rect">
            <a:avLst/>
          </a:prstGeom>
          <a:ln w="12700">
            <a:miter lim="400000"/>
          </a:ln>
        </p:spPr>
      </p:pic>
      <p:sp>
        <p:nvSpPr>
          <p:cNvPr id="443"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444" name="Επίπεδο κύριου τμήματος ένα…"/>
          <p:cNvSpPr>
            <a:spLocks noGrp="1"/>
          </p:cNvSpPr>
          <p:nvPr>
            <p:ph type="body" sz="quarter" idx="1"/>
          </p:nvPr>
        </p:nvSpPr>
        <p:spPr>
          <a:xfrm>
            <a:off x="504000" y="1326600"/>
            <a:ext cx="4426921"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445" name="PlaceHolder 3"/>
          <p:cNvSpPr/>
          <p:nvPr/>
        </p:nvSpPr>
        <p:spPr>
          <a:xfrm>
            <a:off x="5152680" y="1326600"/>
            <a:ext cx="4426921" cy="3288601"/>
          </a:xfrm>
          <a:prstGeom prst="rect">
            <a:avLst/>
          </a:prstGeom>
          <a:ln w="12700">
            <a:miter lim="400000"/>
          </a:ln>
        </p:spPr>
        <p:txBody>
          <a:bodyPr lIns="0" tIns="0" rIns="0" bIns="0">
            <a:normAutofit/>
          </a:bodyPr>
          <a:lstStyle/>
          <a:p>
            <a:endParaRPr/>
          </a:p>
        </p:txBody>
      </p:sp>
      <p:sp>
        <p:nvSpPr>
          <p:cNvPr id="446" name="PlaceHolder 4"/>
          <p:cNvSpPr>
            <a:spLocks noGrp="1"/>
          </p:cNvSpPr>
          <p:nvPr>
            <p:ph type="body" sz="quarter" idx="13"/>
          </p:nvPr>
        </p:nvSpPr>
        <p:spPr>
          <a:xfrm>
            <a:off x="503999" y="3044519"/>
            <a:ext cx="4426922" cy="1568522"/>
          </a:xfrm>
          <a:prstGeom prst="rect">
            <a:avLst/>
          </a:prstGeom>
        </p:spPr>
        <p:txBody>
          <a:bodyPr/>
          <a:lstStyle/>
          <a:p>
            <a:pPr marL="0" indent="0" algn="l">
              <a:spcBef>
                <a:spcPts val="0"/>
              </a:spcBef>
              <a:buClrTx/>
              <a:buSzTx/>
              <a:buNone/>
              <a:defRPr spc="0"/>
            </a:pPr>
            <a:endParaRPr/>
          </a:p>
        </p:txBody>
      </p:sp>
      <p:sp>
        <p:nvSpPr>
          <p:cNvPr id="447"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Title Content and 2 Content">
    <p:spTree>
      <p:nvGrpSpPr>
        <p:cNvPr id="1" name=""/>
        <p:cNvGrpSpPr/>
        <p:nvPr/>
      </p:nvGrpSpPr>
      <p:grpSpPr>
        <a:xfrm>
          <a:off x="0" y="0"/>
          <a:ext cx="0" cy="0"/>
          <a:chOff x="0" y="0"/>
          <a:chExt cx="0" cy="0"/>
        </a:xfrm>
      </p:grpSpPr>
      <p:pic>
        <p:nvPicPr>
          <p:cNvPr id="454" name="image4.png" descr="image4.png"/>
          <p:cNvPicPr>
            <a:picLocks noChangeAspect="1"/>
          </p:cNvPicPr>
          <p:nvPr/>
        </p:nvPicPr>
        <p:blipFill>
          <a:blip r:embed="rId2">
            <a:extLst/>
          </a:blip>
          <a:stretch>
            <a:fillRect/>
          </a:stretch>
        </p:blipFill>
        <p:spPr>
          <a:xfrm>
            <a:off x="719" y="359"/>
            <a:ext cx="10078921" cy="5668921"/>
          </a:xfrm>
          <a:prstGeom prst="rect">
            <a:avLst/>
          </a:prstGeom>
          <a:ln w="12700">
            <a:miter lim="400000"/>
          </a:ln>
        </p:spPr>
      </p:pic>
      <p:sp>
        <p:nvSpPr>
          <p:cNvPr id="455"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456" name="Επίπεδο κύριου τμήματος ένα…"/>
          <p:cNvSpPr>
            <a:spLocks noGrp="1"/>
          </p:cNvSpPr>
          <p:nvPr>
            <p:ph type="body" sz="half" idx="1"/>
          </p:nvPr>
        </p:nvSpPr>
        <p:spPr>
          <a:xfrm>
            <a:off x="504000" y="1326600"/>
            <a:ext cx="4426921" cy="3288601"/>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457" name="PlaceHolder 3"/>
          <p:cNvSpPr/>
          <p:nvPr/>
        </p:nvSpPr>
        <p:spPr>
          <a:xfrm>
            <a:off x="5152680" y="1326600"/>
            <a:ext cx="4426921" cy="1568521"/>
          </a:xfrm>
          <a:prstGeom prst="rect">
            <a:avLst/>
          </a:prstGeom>
          <a:ln w="12700">
            <a:miter lim="400000"/>
          </a:ln>
        </p:spPr>
        <p:txBody>
          <a:bodyPr lIns="0" tIns="0" rIns="0" bIns="0">
            <a:normAutofit/>
          </a:bodyPr>
          <a:lstStyle/>
          <a:p>
            <a:endParaRPr/>
          </a:p>
        </p:txBody>
      </p:sp>
      <p:sp>
        <p:nvSpPr>
          <p:cNvPr id="458" name="PlaceHolder 4"/>
          <p:cNvSpPr>
            <a:spLocks noGrp="1"/>
          </p:cNvSpPr>
          <p:nvPr>
            <p:ph type="body" sz="quarter" idx="13"/>
          </p:nvPr>
        </p:nvSpPr>
        <p:spPr>
          <a:xfrm>
            <a:off x="5152680" y="3044519"/>
            <a:ext cx="4426921" cy="1568522"/>
          </a:xfrm>
          <a:prstGeom prst="rect">
            <a:avLst/>
          </a:prstGeom>
        </p:spPr>
        <p:txBody>
          <a:bodyPr/>
          <a:lstStyle/>
          <a:p>
            <a:pPr marL="0" indent="0" algn="l">
              <a:spcBef>
                <a:spcPts val="0"/>
              </a:spcBef>
              <a:buClrTx/>
              <a:buSzTx/>
              <a:buNone/>
              <a:defRPr spc="0"/>
            </a:pPr>
            <a:endParaRPr/>
          </a:p>
        </p:txBody>
      </p:sp>
      <p:sp>
        <p:nvSpPr>
          <p:cNvPr id="459"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Title, 2 Content over Content">
    <p:spTree>
      <p:nvGrpSpPr>
        <p:cNvPr id="1" name=""/>
        <p:cNvGrpSpPr/>
        <p:nvPr/>
      </p:nvGrpSpPr>
      <p:grpSpPr>
        <a:xfrm>
          <a:off x="0" y="0"/>
          <a:ext cx="0" cy="0"/>
          <a:chOff x="0" y="0"/>
          <a:chExt cx="0" cy="0"/>
        </a:xfrm>
      </p:grpSpPr>
      <p:pic>
        <p:nvPicPr>
          <p:cNvPr id="466" name="image4.png" descr="image4.png"/>
          <p:cNvPicPr>
            <a:picLocks noChangeAspect="1"/>
          </p:cNvPicPr>
          <p:nvPr/>
        </p:nvPicPr>
        <p:blipFill>
          <a:blip r:embed="rId2">
            <a:extLst/>
          </a:blip>
          <a:stretch>
            <a:fillRect/>
          </a:stretch>
        </p:blipFill>
        <p:spPr>
          <a:xfrm>
            <a:off x="719" y="359"/>
            <a:ext cx="10078921" cy="5668921"/>
          </a:xfrm>
          <a:prstGeom prst="rect">
            <a:avLst/>
          </a:prstGeom>
          <a:ln w="12700">
            <a:miter lim="400000"/>
          </a:ln>
        </p:spPr>
      </p:pic>
      <p:sp>
        <p:nvSpPr>
          <p:cNvPr id="467"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468" name="Επίπεδο κύριου τμήματος ένα…"/>
          <p:cNvSpPr>
            <a:spLocks noGrp="1"/>
          </p:cNvSpPr>
          <p:nvPr>
            <p:ph type="body" sz="quarter" idx="1"/>
          </p:nvPr>
        </p:nvSpPr>
        <p:spPr>
          <a:xfrm>
            <a:off x="504000" y="1326600"/>
            <a:ext cx="4426921"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469" name="PlaceHolder 3"/>
          <p:cNvSpPr/>
          <p:nvPr/>
        </p:nvSpPr>
        <p:spPr>
          <a:xfrm>
            <a:off x="5152680" y="1326600"/>
            <a:ext cx="4426921" cy="1568521"/>
          </a:xfrm>
          <a:prstGeom prst="rect">
            <a:avLst/>
          </a:prstGeom>
          <a:ln w="12700">
            <a:miter lim="400000"/>
          </a:ln>
        </p:spPr>
        <p:txBody>
          <a:bodyPr lIns="0" tIns="0" rIns="0" bIns="0">
            <a:normAutofit/>
          </a:bodyPr>
          <a:lstStyle/>
          <a:p>
            <a:endParaRPr/>
          </a:p>
        </p:txBody>
      </p:sp>
      <p:sp>
        <p:nvSpPr>
          <p:cNvPr id="470" name="PlaceHolder 4"/>
          <p:cNvSpPr>
            <a:spLocks noGrp="1"/>
          </p:cNvSpPr>
          <p:nvPr>
            <p:ph type="body" sz="half" idx="13"/>
          </p:nvPr>
        </p:nvSpPr>
        <p:spPr>
          <a:xfrm>
            <a:off x="503999" y="3044519"/>
            <a:ext cx="9072002" cy="1568522"/>
          </a:xfrm>
          <a:prstGeom prst="rect">
            <a:avLst/>
          </a:prstGeom>
        </p:spPr>
        <p:txBody>
          <a:bodyPr/>
          <a:lstStyle/>
          <a:p>
            <a:pPr marL="0" indent="0" algn="l">
              <a:spcBef>
                <a:spcPts val="0"/>
              </a:spcBef>
              <a:buClrTx/>
              <a:buSzTx/>
              <a:buNone/>
              <a:defRPr spc="0"/>
            </a:pPr>
            <a:endParaRPr/>
          </a:p>
        </p:txBody>
      </p:sp>
      <p:sp>
        <p:nvSpPr>
          <p:cNvPr id="471"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Title, Content over Content">
    <p:spTree>
      <p:nvGrpSpPr>
        <p:cNvPr id="1" name=""/>
        <p:cNvGrpSpPr/>
        <p:nvPr/>
      </p:nvGrpSpPr>
      <p:grpSpPr>
        <a:xfrm>
          <a:off x="0" y="0"/>
          <a:ext cx="0" cy="0"/>
          <a:chOff x="0" y="0"/>
          <a:chExt cx="0" cy="0"/>
        </a:xfrm>
      </p:grpSpPr>
      <p:pic>
        <p:nvPicPr>
          <p:cNvPr id="478" name="image4.png" descr="image4.png"/>
          <p:cNvPicPr>
            <a:picLocks noChangeAspect="1"/>
          </p:cNvPicPr>
          <p:nvPr/>
        </p:nvPicPr>
        <p:blipFill>
          <a:blip r:embed="rId2">
            <a:extLst/>
          </a:blip>
          <a:stretch>
            <a:fillRect/>
          </a:stretch>
        </p:blipFill>
        <p:spPr>
          <a:xfrm>
            <a:off x="719" y="359"/>
            <a:ext cx="10078921" cy="5668921"/>
          </a:xfrm>
          <a:prstGeom prst="rect">
            <a:avLst/>
          </a:prstGeom>
          <a:ln w="12700">
            <a:miter lim="400000"/>
          </a:ln>
        </p:spPr>
      </p:pic>
      <p:sp>
        <p:nvSpPr>
          <p:cNvPr id="479"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480" name="Επίπεδο κύριου τμήματος ένα…"/>
          <p:cNvSpPr>
            <a:spLocks noGrp="1"/>
          </p:cNvSpPr>
          <p:nvPr>
            <p:ph type="body" sz="half" idx="1"/>
          </p:nvPr>
        </p:nvSpPr>
        <p:spPr>
          <a:xfrm>
            <a:off x="504000" y="1326600"/>
            <a:ext cx="9072000"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481" name="PlaceHolder 3"/>
          <p:cNvSpPr>
            <a:spLocks noGrp="1"/>
          </p:cNvSpPr>
          <p:nvPr>
            <p:ph type="body" sz="half" idx="13"/>
          </p:nvPr>
        </p:nvSpPr>
        <p:spPr>
          <a:xfrm>
            <a:off x="503999" y="3044519"/>
            <a:ext cx="9072002" cy="1568522"/>
          </a:xfrm>
          <a:prstGeom prst="rect">
            <a:avLst/>
          </a:prstGeom>
        </p:spPr>
        <p:txBody>
          <a:bodyPr/>
          <a:lstStyle/>
          <a:p>
            <a:pPr marL="0" indent="0" algn="l">
              <a:spcBef>
                <a:spcPts val="0"/>
              </a:spcBef>
              <a:buClrTx/>
              <a:buSzTx/>
              <a:buNone/>
              <a:defRPr spc="0"/>
            </a:pPr>
            <a:endParaRPr/>
          </a:p>
        </p:txBody>
      </p:sp>
      <p:sp>
        <p:nvSpPr>
          <p:cNvPr id="482"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Title, 4 Content">
    <p:spTree>
      <p:nvGrpSpPr>
        <p:cNvPr id="1" name=""/>
        <p:cNvGrpSpPr/>
        <p:nvPr/>
      </p:nvGrpSpPr>
      <p:grpSpPr>
        <a:xfrm>
          <a:off x="0" y="0"/>
          <a:ext cx="0" cy="0"/>
          <a:chOff x="0" y="0"/>
          <a:chExt cx="0" cy="0"/>
        </a:xfrm>
      </p:grpSpPr>
      <p:pic>
        <p:nvPicPr>
          <p:cNvPr id="489" name="image4.png" descr="image4.png"/>
          <p:cNvPicPr>
            <a:picLocks noChangeAspect="1"/>
          </p:cNvPicPr>
          <p:nvPr/>
        </p:nvPicPr>
        <p:blipFill>
          <a:blip r:embed="rId2">
            <a:extLst/>
          </a:blip>
          <a:stretch>
            <a:fillRect/>
          </a:stretch>
        </p:blipFill>
        <p:spPr>
          <a:xfrm>
            <a:off x="719" y="359"/>
            <a:ext cx="10078921" cy="5668921"/>
          </a:xfrm>
          <a:prstGeom prst="rect">
            <a:avLst/>
          </a:prstGeom>
          <a:ln w="12700">
            <a:miter lim="400000"/>
          </a:ln>
        </p:spPr>
      </p:pic>
      <p:sp>
        <p:nvSpPr>
          <p:cNvPr id="490"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491" name="Επίπεδο κύριου τμήματος ένα…"/>
          <p:cNvSpPr>
            <a:spLocks noGrp="1"/>
          </p:cNvSpPr>
          <p:nvPr>
            <p:ph type="body" sz="quarter" idx="1"/>
          </p:nvPr>
        </p:nvSpPr>
        <p:spPr>
          <a:xfrm>
            <a:off x="504000" y="1326600"/>
            <a:ext cx="4426921"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492" name="PlaceHolder 3"/>
          <p:cNvSpPr/>
          <p:nvPr/>
        </p:nvSpPr>
        <p:spPr>
          <a:xfrm>
            <a:off x="5152680" y="1326600"/>
            <a:ext cx="4426921" cy="1568521"/>
          </a:xfrm>
          <a:prstGeom prst="rect">
            <a:avLst/>
          </a:prstGeom>
          <a:ln w="12700">
            <a:miter lim="400000"/>
          </a:ln>
        </p:spPr>
        <p:txBody>
          <a:bodyPr lIns="0" tIns="0" rIns="0" bIns="0">
            <a:normAutofit/>
          </a:bodyPr>
          <a:lstStyle/>
          <a:p>
            <a:endParaRPr/>
          </a:p>
        </p:txBody>
      </p:sp>
      <p:sp>
        <p:nvSpPr>
          <p:cNvPr id="493" name="PlaceHolder 4"/>
          <p:cNvSpPr/>
          <p:nvPr/>
        </p:nvSpPr>
        <p:spPr>
          <a:xfrm>
            <a:off x="503999" y="3044519"/>
            <a:ext cx="4426922" cy="1568522"/>
          </a:xfrm>
          <a:prstGeom prst="rect">
            <a:avLst/>
          </a:prstGeom>
          <a:ln w="12700">
            <a:miter lim="400000"/>
          </a:ln>
        </p:spPr>
        <p:txBody>
          <a:bodyPr lIns="0" tIns="0" rIns="0" bIns="0">
            <a:normAutofit/>
          </a:bodyPr>
          <a:lstStyle/>
          <a:p>
            <a:endParaRPr/>
          </a:p>
        </p:txBody>
      </p:sp>
      <p:sp>
        <p:nvSpPr>
          <p:cNvPr id="494" name="PlaceHolder 5"/>
          <p:cNvSpPr>
            <a:spLocks noGrp="1"/>
          </p:cNvSpPr>
          <p:nvPr>
            <p:ph type="body" sz="quarter" idx="13"/>
          </p:nvPr>
        </p:nvSpPr>
        <p:spPr>
          <a:xfrm>
            <a:off x="5152680" y="3044519"/>
            <a:ext cx="4426921" cy="1568522"/>
          </a:xfrm>
          <a:prstGeom prst="rect">
            <a:avLst/>
          </a:prstGeom>
        </p:spPr>
        <p:txBody>
          <a:bodyPr/>
          <a:lstStyle/>
          <a:p>
            <a:pPr marL="0" indent="0" algn="l">
              <a:spcBef>
                <a:spcPts val="0"/>
              </a:spcBef>
              <a:buClrTx/>
              <a:buSzTx/>
              <a:buNone/>
              <a:defRPr spc="0"/>
            </a:pPr>
            <a:endParaRPr/>
          </a:p>
        </p:txBody>
      </p:sp>
      <p:sp>
        <p:nvSpPr>
          <p:cNvPr id="495"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Title, 6 Content">
    <p:spTree>
      <p:nvGrpSpPr>
        <p:cNvPr id="1" name=""/>
        <p:cNvGrpSpPr/>
        <p:nvPr/>
      </p:nvGrpSpPr>
      <p:grpSpPr>
        <a:xfrm>
          <a:off x="0" y="0"/>
          <a:ext cx="0" cy="0"/>
          <a:chOff x="0" y="0"/>
          <a:chExt cx="0" cy="0"/>
        </a:xfrm>
      </p:grpSpPr>
      <p:pic>
        <p:nvPicPr>
          <p:cNvPr id="502" name="image4.png" descr="image4.png"/>
          <p:cNvPicPr>
            <a:picLocks noChangeAspect="1"/>
          </p:cNvPicPr>
          <p:nvPr/>
        </p:nvPicPr>
        <p:blipFill>
          <a:blip r:embed="rId2">
            <a:extLst/>
          </a:blip>
          <a:stretch>
            <a:fillRect/>
          </a:stretch>
        </p:blipFill>
        <p:spPr>
          <a:xfrm>
            <a:off x="719" y="359"/>
            <a:ext cx="10078921" cy="5668921"/>
          </a:xfrm>
          <a:prstGeom prst="rect">
            <a:avLst/>
          </a:prstGeom>
          <a:ln w="12700">
            <a:miter lim="400000"/>
          </a:ln>
        </p:spPr>
      </p:pic>
      <p:sp>
        <p:nvSpPr>
          <p:cNvPr id="503"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504" name="Επίπεδο κύριου τμήματος ένα…"/>
          <p:cNvSpPr>
            <a:spLocks noGrp="1"/>
          </p:cNvSpPr>
          <p:nvPr>
            <p:ph type="body" sz="quarter" idx="1"/>
          </p:nvPr>
        </p:nvSpPr>
        <p:spPr>
          <a:xfrm>
            <a:off x="504000" y="1326600"/>
            <a:ext cx="2921040"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505" name="PlaceHolder 3"/>
          <p:cNvSpPr/>
          <p:nvPr/>
        </p:nvSpPr>
        <p:spPr>
          <a:xfrm>
            <a:off x="3571559" y="1326600"/>
            <a:ext cx="2921041" cy="1568521"/>
          </a:xfrm>
          <a:prstGeom prst="rect">
            <a:avLst/>
          </a:prstGeom>
          <a:ln w="12700">
            <a:miter lim="400000"/>
          </a:ln>
        </p:spPr>
        <p:txBody>
          <a:bodyPr lIns="0" tIns="0" rIns="0" bIns="0">
            <a:normAutofit/>
          </a:bodyPr>
          <a:lstStyle/>
          <a:p>
            <a:endParaRPr/>
          </a:p>
        </p:txBody>
      </p:sp>
      <p:sp>
        <p:nvSpPr>
          <p:cNvPr id="506" name="PlaceHolder 4"/>
          <p:cNvSpPr/>
          <p:nvPr/>
        </p:nvSpPr>
        <p:spPr>
          <a:xfrm>
            <a:off x="6639120" y="1326600"/>
            <a:ext cx="2921041" cy="1568521"/>
          </a:xfrm>
          <a:prstGeom prst="rect">
            <a:avLst/>
          </a:prstGeom>
          <a:ln w="12700">
            <a:miter lim="400000"/>
          </a:ln>
        </p:spPr>
        <p:txBody>
          <a:bodyPr lIns="0" tIns="0" rIns="0" bIns="0">
            <a:normAutofit/>
          </a:bodyPr>
          <a:lstStyle/>
          <a:p>
            <a:endParaRPr/>
          </a:p>
        </p:txBody>
      </p:sp>
      <p:sp>
        <p:nvSpPr>
          <p:cNvPr id="507" name="PlaceHolder 5"/>
          <p:cNvSpPr/>
          <p:nvPr/>
        </p:nvSpPr>
        <p:spPr>
          <a:xfrm>
            <a:off x="503999" y="3044519"/>
            <a:ext cx="2921042" cy="1568522"/>
          </a:xfrm>
          <a:prstGeom prst="rect">
            <a:avLst/>
          </a:prstGeom>
          <a:ln w="12700">
            <a:miter lim="400000"/>
          </a:ln>
        </p:spPr>
        <p:txBody>
          <a:bodyPr lIns="0" tIns="0" rIns="0" bIns="0">
            <a:normAutofit/>
          </a:bodyPr>
          <a:lstStyle/>
          <a:p>
            <a:endParaRPr/>
          </a:p>
        </p:txBody>
      </p:sp>
      <p:sp>
        <p:nvSpPr>
          <p:cNvPr id="508" name="PlaceHolder 6"/>
          <p:cNvSpPr/>
          <p:nvPr/>
        </p:nvSpPr>
        <p:spPr>
          <a:xfrm>
            <a:off x="3571559" y="3044519"/>
            <a:ext cx="2921041" cy="1568522"/>
          </a:xfrm>
          <a:prstGeom prst="rect">
            <a:avLst/>
          </a:prstGeom>
          <a:ln w="12700">
            <a:miter lim="400000"/>
          </a:ln>
        </p:spPr>
        <p:txBody>
          <a:bodyPr lIns="0" tIns="0" rIns="0" bIns="0">
            <a:normAutofit/>
          </a:bodyPr>
          <a:lstStyle/>
          <a:p>
            <a:endParaRPr/>
          </a:p>
        </p:txBody>
      </p:sp>
      <p:sp>
        <p:nvSpPr>
          <p:cNvPr id="509" name="PlaceHolder 7"/>
          <p:cNvSpPr>
            <a:spLocks noGrp="1"/>
          </p:cNvSpPr>
          <p:nvPr>
            <p:ph type="body" sz="quarter" idx="13"/>
          </p:nvPr>
        </p:nvSpPr>
        <p:spPr>
          <a:xfrm>
            <a:off x="6639120" y="3044519"/>
            <a:ext cx="2921041" cy="1568522"/>
          </a:xfrm>
          <a:prstGeom prst="rect">
            <a:avLst/>
          </a:prstGeom>
        </p:spPr>
        <p:txBody>
          <a:bodyPr/>
          <a:lstStyle/>
          <a:p>
            <a:pPr marL="0" indent="0" algn="l">
              <a:spcBef>
                <a:spcPts val="0"/>
              </a:spcBef>
              <a:buClrTx/>
              <a:buSzTx/>
              <a:buNone/>
              <a:defRPr spc="0"/>
            </a:pPr>
            <a:endParaRPr/>
          </a:p>
        </p:txBody>
      </p:sp>
      <p:sp>
        <p:nvSpPr>
          <p:cNvPr id="510"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Blank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7" name="CustomShape 1"/>
          <p:cNvSpPr/>
          <p:nvPr/>
        </p:nvSpPr>
        <p:spPr>
          <a:xfrm>
            <a:off x="4103999" y="4895999"/>
            <a:ext cx="4391281" cy="349223"/>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defRPr spc="-1"/>
            </a:lvl1pPr>
          </a:lstStyle>
          <a:p>
            <a:r>
              <a:t> </a:t>
            </a:r>
          </a:p>
        </p:txBody>
      </p:sp>
      <p:sp>
        <p:nvSpPr>
          <p:cNvPr id="518"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8" name="Κείμενο τίτλου"/>
          <p:cNvSpPr>
            <a:spLocks noGrp="1"/>
          </p:cNvSpPr>
          <p:nvPr>
            <p:ph type="title"/>
          </p:nvPr>
        </p:nvSpPr>
        <p:spPr>
          <a:xfrm>
            <a:off x="504000" y="226079"/>
            <a:ext cx="9072000" cy="946442"/>
          </a:xfrm>
          <a:prstGeom prst="rect">
            <a:avLst/>
          </a:prstGeom>
        </p:spPr>
        <p:txBody>
          <a:bodyPr>
            <a:normAutofit/>
          </a:bodyPr>
          <a:lstStyle/>
          <a:p>
            <a:r>
              <a:t>Κείμενο τίτλου</a:t>
            </a:r>
          </a:p>
        </p:txBody>
      </p:sp>
      <p:sp>
        <p:nvSpPr>
          <p:cNvPr id="49"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5" name="CustomShape 1"/>
          <p:cNvSpPr/>
          <p:nvPr/>
        </p:nvSpPr>
        <p:spPr>
          <a:xfrm>
            <a:off x="4103999" y="4895999"/>
            <a:ext cx="4391281" cy="349223"/>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defRPr spc="-1"/>
            </a:lvl1pPr>
          </a:lstStyle>
          <a:p>
            <a:r>
              <a:t> </a:t>
            </a:r>
          </a:p>
        </p:txBody>
      </p:sp>
      <p:sp>
        <p:nvSpPr>
          <p:cNvPr id="526"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527" name="Επίπεδο κύριου τμήματος ένα…"/>
          <p:cNvSpPr>
            <a:spLocks noGrp="1"/>
          </p:cNvSpPr>
          <p:nvPr>
            <p:ph type="body" idx="1"/>
          </p:nvPr>
        </p:nvSpPr>
        <p:spPr>
          <a:xfrm>
            <a:off x="504000" y="1326600"/>
            <a:ext cx="9072000" cy="3288601"/>
          </a:xfrm>
          <a:prstGeom prst="rect">
            <a:avLst/>
          </a:prstGeom>
        </p:spPr>
        <p:txBody>
          <a:bodyPr anchor="ct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528"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Title,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5" name="CustomShape 1"/>
          <p:cNvSpPr/>
          <p:nvPr/>
        </p:nvSpPr>
        <p:spPr>
          <a:xfrm>
            <a:off x="4103999" y="4895999"/>
            <a:ext cx="4391281" cy="349223"/>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defRPr spc="-1"/>
            </a:lvl1pPr>
          </a:lstStyle>
          <a:p>
            <a:r>
              <a:t> </a:t>
            </a:r>
          </a:p>
        </p:txBody>
      </p:sp>
      <p:sp>
        <p:nvSpPr>
          <p:cNvPr id="536"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537" name="Επίπεδο κύριου τμήματος ένα…"/>
          <p:cNvSpPr>
            <a:spLocks noGrp="1"/>
          </p:cNvSpPr>
          <p:nvPr>
            <p:ph type="body" idx="1"/>
          </p:nvPr>
        </p:nvSpPr>
        <p:spPr>
          <a:xfrm>
            <a:off x="504000" y="1326600"/>
            <a:ext cx="9072000" cy="3288601"/>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538"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Title, 2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5" name="CustomShape 1"/>
          <p:cNvSpPr/>
          <p:nvPr/>
        </p:nvSpPr>
        <p:spPr>
          <a:xfrm>
            <a:off x="4103999" y="4895999"/>
            <a:ext cx="4391281" cy="349223"/>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defRPr spc="-1"/>
            </a:lvl1pPr>
          </a:lstStyle>
          <a:p>
            <a:r>
              <a:t> </a:t>
            </a:r>
          </a:p>
        </p:txBody>
      </p:sp>
      <p:sp>
        <p:nvSpPr>
          <p:cNvPr id="546"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547" name="Επίπεδο κύριου τμήματος ένα…"/>
          <p:cNvSpPr>
            <a:spLocks noGrp="1"/>
          </p:cNvSpPr>
          <p:nvPr>
            <p:ph type="body" sz="half" idx="1"/>
          </p:nvPr>
        </p:nvSpPr>
        <p:spPr>
          <a:xfrm>
            <a:off x="504000" y="1326600"/>
            <a:ext cx="4426921" cy="3288601"/>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548" name="PlaceHolder 3"/>
          <p:cNvSpPr>
            <a:spLocks noGrp="1"/>
          </p:cNvSpPr>
          <p:nvPr>
            <p:ph type="body" sz="half" idx="13"/>
          </p:nvPr>
        </p:nvSpPr>
        <p:spPr>
          <a:xfrm>
            <a:off x="5152680" y="1326600"/>
            <a:ext cx="4426921" cy="3288601"/>
          </a:xfrm>
          <a:prstGeom prst="rect">
            <a:avLst/>
          </a:prstGeom>
        </p:spPr>
        <p:txBody>
          <a:bodyPr/>
          <a:lstStyle/>
          <a:p>
            <a:pPr marL="0" indent="0" algn="l">
              <a:spcBef>
                <a:spcPts val="0"/>
              </a:spcBef>
              <a:buClrTx/>
              <a:buSzTx/>
              <a:buNone/>
              <a:defRPr spc="0"/>
            </a:pPr>
            <a:endParaRPr/>
          </a:p>
        </p:txBody>
      </p:sp>
      <p:sp>
        <p:nvSpPr>
          <p:cNvPr id="549"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56" name="CustomShape 1"/>
          <p:cNvSpPr/>
          <p:nvPr/>
        </p:nvSpPr>
        <p:spPr>
          <a:xfrm>
            <a:off x="4103999" y="4895999"/>
            <a:ext cx="4391281" cy="349223"/>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defRPr spc="-1"/>
            </a:lvl1pPr>
          </a:lstStyle>
          <a:p>
            <a:r>
              <a:t> </a:t>
            </a:r>
          </a:p>
        </p:txBody>
      </p:sp>
      <p:sp>
        <p:nvSpPr>
          <p:cNvPr id="557"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558"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Centered Tex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65" name="CustomShape 1"/>
          <p:cNvSpPr/>
          <p:nvPr/>
        </p:nvSpPr>
        <p:spPr>
          <a:xfrm>
            <a:off x="4103999" y="4895999"/>
            <a:ext cx="4391281" cy="349223"/>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defRPr spc="-1"/>
            </a:lvl1pPr>
          </a:lstStyle>
          <a:p>
            <a:r>
              <a:t> </a:t>
            </a:r>
          </a:p>
        </p:txBody>
      </p:sp>
      <p:sp>
        <p:nvSpPr>
          <p:cNvPr id="566" name="Επίπεδο κύριου τμήματος ένα…"/>
          <p:cNvSpPr>
            <a:spLocks noGrp="1"/>
          </p:cNvSpPr>
          <p:nvPr>
            <p:ph type="body" idx="1"/>
          </p:nvPr>
        </p:nvSpPr>
        <p:spPr>
          <a:xfrm>
            <a:off x="504000" y="226079"/>
            <a:ext cx="9072000" cy="4388401"/>
          </a:xfrm>
          <a:prstGeom prst="rect">
            <a:avLst/>
          </a:prstGeom>
        </p:spPr>
        <p:txBody>
          <a:bodyPr anchor="ct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567"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Title, 2 Content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74" name="CustomShape 1"/>
          <p:cNvSpPr/>
          <p:nvPr/>
        </p:nvSpPr>
        <p:spPr>
          <a:xfrm>
            <a:off x="4103999" y="4895999"/>
            <a:ext cx="4391281" cy="349223"/>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defRPr spc="-1"/>
            </a:lvl1pPr>
          </a:lstStyle>
          <a:p>
            <a:r>
              <a:t> </a:t>
            </a:r>
          </a:p>
        </p:txBody>
      </p:sp>
      <p:sp>
        <p:nvSpPr>
          <p:cNvPr id="575"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576" name="Επίπεδο κύριου τμήματος ένα…"/>
          <p:cNvSpPr>
            <a:spLocks noGrp="1"/>
          </p:cNvSpPr>
          <p:nvPr>
            <p:ph type="body" sz="quarter" idx="1"/>
          </p:nvPr>
        </p:nvSpPr>
        <p:spPr>
          <a:xfrm>
            <a:off x="504000" y="1326600"/>
            <a:ext cx="4426921"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577" name="PlaceHolder 3"/>
          <p:cNvSpPr/>
          <p:nvPr/>
        </p:nvSpPr>
        <p:spPr>
          <a:xfrm>
            <a:off x="5152680" y="1326600"/>
            <a:ext cx="4426921" cy="3288601"/>
          </a:xfrm>
          <a:prstGeom prst="rect">
            <a:avLst/>
          </a:prstGeom>
          <a:ln w="12700">
            <a:miter lim="400000"/>
          </a:ln>
        </p:spPr>
        <p:txBody>
          <a:bodyPr lIns="0" tIns="0" rIns="0" bIns="0">
            <a:normAutofit/>
          </a:bodyPr>
          <a:lstStyle/>
          <a:p>
            <a:endParaRPr/>
          </a:p>
        </p:txBody>
      </p:sp>
      <p:sp>
        <p:nvSpPr>
          <p:cNvPr id="578" name="PlaceHolder 4"/>
          <p:cNvSpPr>
            <a:spLocks noGrp="1"/>
          </p:cNvSpPr>
          <p:nvPr>
            <p:ph type="body" sz="quarter" idx="13"/>
          </p:nvPr>
        </p:nvSpPr>
        <p:spPr>
          <a:xfrm>
            <a:off x="503999" y="3044519"/>
            <a:ext cx="4426922" cy="1568522"/>
          </a:xfrm>
          <a:prstGeom prst="rect">
            <a:avLst/>
          </a:prstGeom>
        </p:spPr>
        <p:txBody>
          <a:bodyPr/>
          <a:lstStyle/>
          <a:p>
            <a:pPr marL="0" indent="0" algn="l">
              <a:spcBef>
                <a:spcPts val="0"/>
              </a:spcBef>
              <a:buClrTx/>
              <a:buSzTx/>
              <a:buNone/>
              <a:defRPr spc="0"/>
            </a:pPr>
            <a:endParaRPr/>
          </a:p>
        </p:txBody>
      </p:sp>
      <p:sp>
        <p:nvSpPr>
          <p:cNvPr id="579"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Title Content and 2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6" name="CustomShape 1"/>
          <p:cNvSpPr/>
          <p:nvPr/>
        </p:nvSpPr>
        <p:spPr>
          <a:xfrm>
            <a:off x="4103999" y="4895999"/>
            <a:ext cx="4391281" cy="349223"/>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defRPr spc="-1"/>
            </a:lvl1pPr>
          </a:lstStyle>
          <a:p>
            <a:r>
              <a:t> </a:t>
            </a:r>
          </a:p>
        </p:txBody>
      </p:sp>
      <p:sp>
        <p:nvSpPr>
          <p:cNvPr id="587"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588" name="Επίπεδο κύριου τμήματος ένα…"/>
          <p:cNvSpPr>
            <a:spLocks noGrp="1"/>
          </p:cNvSpPr>
          <p:nvPr>
            <p:ph type="body" sz="half" idx="1"/>
          </p:nvPr>
        </p:nvSpPr>
        <p:spPr>
          <a:xfrm>
            <a:off x="504000" y="1326600"/>
            <a:ext cx="4426921" cy="3288601"/>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589" name="PlaceHolder 3"/>
          <p:cNvSpPr/>
          <p:nvPr/>
        </p:nvSpPr>
        <p:spPr>
          <a:xfrm>
            <a:off x="5152680" y="1326600"/>
            <a:ext cx="4426921" cy="1568521"/>
          </a:xfrm>
          <a:prstGeom prst="rect">
            <a:avLst/>
          </a:prstGeom>
          <a:ln w="12700">
            <a:miter lim="400000"/>
          </a:ln>
        </p:spPr>
        <p:txBody>
          <a:bodyPr lIns="0" tIns="0" rIns="0" bIns="0">
            <a:normAutofit/>
          </a:bodyPr>
          <a:lstStyle/>
          <a:p>
            <a:endParaRPr/>
          </a:p>
        </p:txBody>
      </p:sp>
      <p:sp>
        <p:nvSpPr>
          <p:cNvPr id="590" name="PlaceHolder 4"/>
          <p:cNvSpPr>
            <a:spLocks noGrp="1"/>
          </p:cNvSpPr>
          <p:nvPr>
            <p:ph type="body" sz="quarter" idx="13"/>
          </p:nvPr>
        </p:nvSpPr>
        <p:spPr>
          <a:xfrm>
            <a:off x="5152680" y="3044519"/>
            <a:ext cx="4426921" cy="1568522"/>
          </a:xfrm>
          <a:prstGeom prst="rect">
            <a:avLst/>
          </a:prstGeom>
        </p:spPr>
        <p:txBody>
          <a:bodyPr/>
          <a:lstStyle/>
          <a:p>
            <a:pPr marL="0" indent="0" algn="l">
              <a:spcBef>
                <a:spcPts val="0"/>
              </a:spcBef>
              <a:buClrTx/>
              <a:buSzTx/>
              <a:buNone/>
              <a:defRPr spc="0"/>
            </a:pPr>
            <a:endParaRPr/>
          </a:p>
        </p:txBody>
      </p:sp>
      <p:sp>
        <p:nvSpPr>
          <p:cNvPr id="591"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Title, 2 Content over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98" name="CustomShape 1"/>
          <p:cNvSpPr/>
          <p:nvPr/>
        </p:nvSpPr>
        <p:spPr>
          <a:xfrm>
            <a:off x="4103999" y="4895999"/>
            <a:ext cx="4391281" cy="349223"/>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defRPr spc="-1"/>
            </a:lvl1pPr>
          </a:lstStyle>
          <a:p>
            <a:r>
              <a:t> </a:t>
            </a:r>
          </a:p>
        </p:txBody>
      </p:sp>
      <p:sp>
        <p:nvSpPr>
          <p:cNvPr id="599"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600" name="Επίπεδο κύριου τμήματος ένα…"/>
          <p:cNvSpPr>
            <a:spLocks noGrp="1"/>
          </p:cNvSpPr>
          <p:nvPr>
            <p:ph type="body" sz="quarter" idx="1"/>
          </p:nvPr>
        </p:nvSpPr>
        <p:spPr>
          <a:xfrm>
            <a:off x="504000" y="1326600"/>
            <a:ext cx="4426921"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601" name="PlaceHolder 3"/>
          <p:cNvSpPr/>
          <p:nvPr/>
        </p:nvSpPr>
        <p:spPr>
          <a:xfrm>
            <a:off x="5152680" y="1326600"/>
            <a:ext cx="4426921" cy="1568521"/>
          </a:xfrm>
          <a:prstGeom prst="rect">
            <a:avLst/>
          </a:prstGeom>
          <a:ln w="12700">
            <a:miter lim="400000"/>
          </a:ln>
        </p:spPr>
        <p:txBody>
          <a:bodyPr lIns="0" tIns="0" rIns="0" bIns="0">
            <a:normAutofit/>
          </a:bodyPr>
          <a:lstStyle/>
          <a:p>
            <a:endParaRPr/>
          </a:p>
        </p:txBody>
      </p:sp>
      <p:sp>
        <p:nvSpPr>
          <p:cNvPr id="602" name="PlaceHolder 4"/>
          <p:cNvSpPr>
            <a:spLocks noGrp="1"/>
          </p:cNvSpPr>
          <p:nvPr>
            <p:ph type="body" sz="half" idx="13"/>
          </p:nvPr>
        </p:nvSpPr>
        <p:spPr>
          <a:xfrm>
            <a:off x="503999" y="3044519"/>
            <a:ext cx="9072002" cy="1568522"/>
          </a:xfrm>
          <a:prstGeom prst="rect">
            <a:avLst/>
          </a:prstGeom>
        </p:spPr>
        <p:txBody>
          <a:bodyPr/>
          <a:lstStyle/>
          <a:p>
            <a:pPr marL="0" indent="0" algn="l">
              <a:spcBef>
                <a:spcPts val="0"/>
              </a:spcBef>
              <a:buClrTx/>
              <a:buSzTx/>
              <a:buNone/>
              <a:defRPr spc="0"/>
            </a:pPr>
            <a:endParaRPr/>
          </a:p>
        </p:txBody>
      </p:sp>
      <p:sp>
        <p:nvSpPr>
          <p:cNvPr id="603"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Title, Content over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10" name="CustomShape 1"/>
          <p:cNvSpPr/>
          <p:nvPr/>
        </p:nvSpPr>
        <p:spPr>
          <a:xfrm>
            <a:off x="4103999" y="4895999"/>
            <a:ext cx="4391281" cy="349223"/>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defRPr spc="-1"/>
            </a:lvl1pPr>
          </a:lstStyle>
          <a:p>
            <a:r>
              <a:t> </a:t>
            </a:r>
          </a:p>
        </p:txBody>
      </p:sp>
      <p:sp>
        <p:nvSpPr>
          <p:cNvPr id="611"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612" name="Επίπεδο κύριου τμήματος ένα…"/>
          <p:cNvSpPr>
            <a:spLocks noGrp="1"/>
          </p:cNvSpPr>
          <p:nvPr>
            <p:ph type="body" sz="half" idx="1"/>
          </p:nvPr>
        </p:nvSpPr>
        <p:spPr>
          <a:xfrm>
            <a:off x="504000" y="1326600"/>
            <a:ext cx="9072000"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613" name="PlaceHolder 3"/>
          <p:cNvSpPr>
            <a:spLocks noGrp="1"/>
          </p:cNvSpPr>
          <p:nvPr>
            <p:ph type="body" sz="half" idx="13"/>
          </p:nvPr>
        </p:nvSpPr>
        <p:spPr>
          <a:xfrm>
            <a:off x="503999" y="3044519"/>
            <a:ext cx="9072002" cy="1568522"/>
          </a:xfrm>
          <a:prstGeom prst="rect">
            <a:avLst/>
          </a:prstGeom>
        </p:spPr>
        <p:txBody>
          <a:bodyPr/>
          <a:lstStyle/>
          <a:p>
            <a:pPr marL="0" indent="0" algn="l">
              <a:spcBef>
                <a:spcPts val="0"/>
              </a:spcBef>
              <a:buClrTx/>
              <a:buSzTx/>
              <a:buNone/>
              <a:defRPr spc="0"/>
            </a:pPr>
            <a:endParaRPr/>
          </a:p>
        </p:txBody>
      </p:sp>
      <p:sp>
        <p:nvSpPr>
          <p:cNvPr id="614"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Title, 4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21" name="CustomShape 1"/>
          <p:cNvSpPr/>
          <p:nvPr/>
        </p:nvSpPr>
        <p:spPr>
          <a:xfrm>
            <a:off x="4103999" y="4895999"/>
            <a:ext cx="4391281" cy="349223"/>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defRPr spc="-1"/>
            </a:lvl1pPr>
          </a:lstStyle>
          <a:p>
            <a:r>
              <a:t> </a:t>
            </a:r>
          </a:p>
        </p:txBody>
      </p:sp>
      <p:sp>
        <p:nvSpPr>
          <p:cNvPr id="622"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623" name="Επίπεδο κύριου τμήματος ένα…"/>
          <p:cNvSpPr>
            <a:spLocks noGrp="1"/>
          </p:cNvSpPr>
          <p:nvPr>
            <p:ph type="body" sz="quarter" idx="1"/>
          </p:nvPr>
        </p:nvSpPr>
        <p:spPr>
          <a:xfrm>
            <a:off x="504000" y="1326600"/>
            <a:ext cx="4426921"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624" name="PlaceHolder 3"/>
          <p:cNvSpPr/>
          <p:nvPr/>
        </p:nvSpPr>
        <p:spPr>
          <a:xfrm>
            <a:off x="5152680" y="1326600"/>
            <a:ext cx="4426921" cy="1568521"/>
          </a:xfrm>
          <a:prstGeom prst="rect">
            <a:avLst/>
          </a:prstGeom>
          <a:ln w="12700">
            <a:miter lim="400000"/>
          </a:ln>
        </p:spPr>
        <p:txBody>
          <a:bodyPr lIns="0" tIns="0" rIns="0" bIns="0">
            <a:normAutofit/>
          </a:bodyPr>
          <a:lstStyle/>
          <a:p>
            <a:endParaRPr/>
          </a:p>
        </p:txBody>
      </p:sp>
      <p:sp>
        <p:nvSpPr>
          <p:cNvPr id="625" name="PlaceHolder 4"/>
          <p:cNvSpPr/>
          <p:nvPr/>
        </p:nvSpPr>
        <p:spPr>
          <a:xfrm>
            <a:off x="503999" y="3044519"/>
            <a:ext cx="4426922" cy="1568522"/>
          </a:xfrm>
          <a:prstGeom prst="rect">
            <a:avLst/>
          </a:prstGeom>
          <a:ln w="12700">
            <a:miter lim="400000"/>
          </a:ln>
        </p:spPr>
        <p:txBody>
          <a:bodyPr lIns="0" tIns="0" rIns="0" bIns="0">
            <a:normAutofit/>
          </a:bodyPr>
          <a:lstStyle/>
          <a:p>
            <a:endParaRPr/>
          </a:p>
        </p:txBody>
      </p:sp>
      <p:sp>
        <p:nvSpPr>
          <p:cNvPr id="626" name="PlaceHolder 5"/>
          <p:cNvSpPr>
            <a:spLocks noGrp="1"/>
          </p:cNvSpPr>
          <p:nvPr>
            <p:ph type="body" sz="quarter" idx="13"/>
          </p:nvPr>
        </p:nvSpPr>
        <p:spPr>
          <a:xfrm>
            <a:off x="5152680" y="3044519"/>
            <a:ext cx="4426921" cy="1568522"/>
          </a:xfrm>
          <a:prstGeom prst="rect">
            <a:avLst/>
          </a:prstGeom>
        </p:spPr>
        <p:txBody>
          <a:bodyPr/>
          <a:lstStyle/>
          <a:p>
            <a:pPr marL="0" indent="0" algn="l">
              <a:spcBef>
                <a:spcPts val="0"/>
              </a:spcBef>
              <a:buClrTx/>
              <a:buSzTx/>
              <a:buNone/>
              <a:defRPr spc="0"/>
            </a:pPr>
            <a:endParaRPr/>
          </a:p>
        </p:txBody>
      </p:sp>
      <p:sp>
        <p:nvSpPr>
          <p:cNvPr id="627"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entered Text">
    <p:spTree>
      <p:nvGrpSpPr>
        <p:cNvPr id="1" name=""/>
        <p:cNvGrpSpPr/>
        <p:nvPr/>
      </p:nvGrpSpPr>
      <p:grpSpPr>
        <a:xfrm>
          <a:off x="0" y="0"/>
          <a:ext cx="0" cy="0"/>
          <a:chOff x="0" y="0"/>
          <a:chExt cx="0" cy="0"/>
        </a:xfrm>
      </p:grpSpPr>
      <p:sp>
        <p:nvSpPr>
          <p:cNvPr id="56" name="Επίπεδο κύριου τμήματος ένα…"/>
          <p:cNvSpPr>
            <a:spLocks noGrp="1"/>
          </p:cNvSpPr>
          <p:nvPr>
            <p:ph type="body" idx="1"/>
          </p:nvPr>
        </p:nvSpPr>
        <p:spPr>
          <a:xfrm>
            <a:off x="504000" y="226079"/>
            <a:ext cx="9072000" cy="4388401"/>
          </a:xfrm>
          <a:prstGeom prst="rect">
            <a:avLst/>
          </a:prstGeom>
        </p:spPr>
        <p:txBody>
          <a:bodyPr anchor="ct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57"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Title, 6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34" name="CustomShape 1"/>
          <p:cNvSpPr/>
          <p:nvPr/>
        </p:nvSpPr>
        <p:spPr>
          <a:xfrm>
            <a:off x="4103999" y="4895999"/>
            <a:ext cx="4391281" cy="349223"/>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lvl1pPr>
              <a:defRPr spc="-1"/>
            </a:lvl1pPr>
          </a:lstStyle>
          <a:p>
            <a:r>
              <a:t> </a:t>
            </a:r>
          </a:p>
        </p:txBody>
      </p:sp>
      <p:sp>
        <p:nvSpPr>
          <p:cNvPr id="635"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636" name="Επίπεδο κύριου τμήματος ένα…"/>
          <p:cNvSpPr>
            <a:spLocks noGrp="1"/>
          </p:cNvSpPr>
          <p:nvPr>
            <p:ph type="body" sz="quarter" idx="1"/>
          </p:nvPr>
        </p:nvSpPr>
        <p:spPr>
          <a:xfrm>
            <a:off x="504000" y="1326600"/>
            <a:ext cx="2921040"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637" name="PlaceHolder 3"/>
          <p:cNvSpPr/>
          <p:nvPr/>
        </p:nvSpPr>
        <p:spPr>
          <a:xfrm>
            <a:off x="3571559" y="1326600"/>
            <a:ext cx="2921041" cy="1568521"/>
          </a:xfrm>
          <a:prstGeom prst="rect">
            <a:avLst/>
          </a:prstGeom>
          <a:ln w="12700">
            <a:miter lim="400000"/>
          </a:ln>
        </p:spPr>
        <p:txBody>
          <a:bodyPr lIns="0" tIns="0" rIns="0" bIns="0">
            <a:normAutofit/>
          </a:bodyPr>
          <a:lstStyle/>
          <a:p>
            <a:endParaRPr/>
          </a:p>
        </p:txBody>
      </p:sp>
      <p:sp>
        <p:nvSpPr>
          <p:cNvPr id="638" name="PlaceHolder 4"/>
          <p:cNvSpPr/>
          <p:nvPr/>
        </p:nvSpPr>
        <p:spPr>
          <a:xfrm>
            <a:off x="6639120" y="1326600"/>
            <a:ext cx="2921041" cy="1568521"/>
          </a:xfrm>
          <a:prstGeom prst="rect">
            <a:avLst/>
          </a:prstGeom>
          <a:ln w="12700">
            <a:miter lim="400000"/>
          </a:ln>
        </p:spPr>
        <p:txBody>
          <a:bodyPr lIns="0" tIns="0" rIns="0" bIns="0">
            <a:normAutofit/>
          </a:bodyPr>
          <a:lstStyle/>
          <a:p>
            <a:endParaRPr/>
          </a:p>
        </p:txBody>
      </p:sp>
      <p:sp>
        <p:nvSpPr>
          <p:cNvPr id="639" name="PlaceHolder 5"/>
          <p:cNvSpPr/>
          <p:nvPr/>
        </p:nvSpPr>
        <p:spPr>
          <a:xfrm>
            <a:off x="503999" y="3044519"/>
            <a:ext cx="2921042" cy="1568522"/>
          </a:xfrm>
          <a:prstGeom prst="rect">
            <a:avLst/>
          </a:prstGeom>
          <a:ln w="12700">
            <a:miter lim="400000"/>
          </a:ln>
        </p:spPr>
        <p:txBody>
          <a:bodyPr lIns="0" tIns="0" rIns="0" bIns="0">
            <a:normAutofit/>
          </a:bodyPr>
          <a:lstStyle/>
          <a:p>
            <a:endParaRPr/>
          </a:p>
        </p:txBody>
      </p:sp>
      <p:sp>
        <p:nvSpPr>
          <p:cNvPr id="640" name="PlaceHolder 6"/>
          <p:cNvSpPr/>
          <p:nvPr/>
        </p:nvSpPr>
        <p:spPr>
          <a:xfrm>
            <a:off x="3571559" y="3044519"/>
            <a:ext cx="2921041" cy="1568522"/>
          </a:xfrm>
          <a:prstGeom prst="rect">
            <a:avLst/>
          </a:prstGeom>
          <a:ln w="12700">
            <a:miter lim="400000"/>
          </a:ln>
        </p:spPr>
        <p:txBody>
          <a:bodyPr lIns="0" tIns="0" rIns="0" bIns="0">
            <a:normAutofit/>
          </a:bodyPr>
          <a:lstStyle/>
          <a:p>
            <a:endParaRPr/>
          </a:p>
        </p:txBody>
      </p:sp>
      <p:sp>
        <p:nvSpPr>
          <p:cNvPr id="641" name="PlaceHolder 7"/>
          <p:cNvSpPr>
            <a:spLocks noGrp="1"/>
          </p:cNvSpPr>
          <p:nvPr>
            <p:ph type="body" sz="quarter" idx="13"/>
          </p:nvPr>
        </p:nvSpPr>
        <p:spPr>
          <a:xfrm>
            <a:off x="6639120" y="3044519"/>
            <a:ext cx="2921041" cy="1568522"/>
          </a:xfrm>
          <a:prstGeom prst="rect">
            <a:avLst/>
          </a:prstGeom>
        </p:spPr>
        <p:txBody>
          <a:bodyPr/>
          <a:lstStyle/>
          <a:p>
            <a:pPr marL="0" indent="0" algn="l">
              <a:spcBef>
                <a:spcPts val="0"/>
              </a:spcBef>
              <a:buClrTx/>
              <a:buSzTx/>
              <a:buNone/>
              <a:defRPr spc="0"/>
            </a:pPr>
            <a:endParaRPr/>
          </a:p>
        </p:txBody>
      </p:sp>
      <p:sp>
        <p:nvSpPr>
          <p:cNvPr id="642"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sp>
        <p:nvSpPr>
          <p:cNvPr id="649" name="CustomShape 1"/>
          <p:cNvSpPr/>
          <p:nvPr/>
        </p:nvSpPr>
        <p:spPr>
          <a:xfrm>
            <a:off x="-1" y="5399999"/>
            <a:ext cx="10079282" cy="269281"/>
          </a:xfrm>
          <a:prstGeom prst="rect">
            <a:avLst/>
          </a:prstGeom>
          <a:solidFill>
            <a:srgbClr val="2C3E50"/>
          </a:solidFill>
          <a:ln w="12700">
            <a:miter lim="400000"/>
          </a:ln>
        </p:spPr>
        <p:txBody>
          <a:bodyPr lIns="45719" rIns="45719"/>
          <a:lstStyle/>
          <a:p>
            <a:endParaRPr/>
          </a:p>
        </p:txBody>
      </p:sp>
      <p:sp>
        <p:nvSpPr>
          <p:cNvPr id="650" name="CustomShape 2"/>
          <p:cNvSpPr/>
          <p:nvPr/>
        </p:nvSpPr>
        <p:spPr>
          <a:xfrm>
            <a:off x="-1" y="-1"/>
            <a:ext cx="10079282" cy="1214282"/>
          </a:xfrm>
          <a:prstGeom prst="rect">
            <a:avLst/>
          </a:prstGeom>
          <a:solidFill>
            <a:srgbClr val="2C3E50"/>
          </a:solidFill>
          <a:ln w="12700">
            <a:miter lim="400000"/>
          </a:ln>
        </p:spPr>
        <p:txBody>
          <a:bodyPr lIns="45719" rIns="45719"/>
          <a:lstStyle/>
          <a:p>
            <a:endParaRPr/>
          </a:p>
        </p:txBody>
      </p:sp>
      <p:sp>
        <p:nvSpPr>
          <p:cNvPr id="651" name="CustomShape 3"/>
          <p:cNvSpPr/>
          <p:nvPr/>
        </p:nvSpPr>
        <p:spPr>
          <a:xfrm>
            <a:off x="9270000" y="5170320"/>
            <a:ext cx="539281" cy="404281"/>
          </a:xfrm>
          <a:prstGeom prst="ellipse">
            <a:avLst/>
          </a:prstGeom>
          <a:solidFill>
            <a:srgbClr val="1ABC9C"/>
          </a:solidFill>
          <a:ln w="12700">
            <a:miter lim="400000"/>
          </a:ln>
        </p:spPr>
        <p:txBody>
          <a:bodyPr lIns="45719" rIns="45719"/>
          <a:lstStyle/>
          <a:p>
            <a:endParaRPr/>
          </a:p>
        </p:txBody>
      </p:sp>
      <p:sp>
        <p:nvSpPr>
          <p:cNvPr id="652"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659" name="CustomShape 1"/>
          <p:cNvSpPr/>
          <p:nvPr/>
        </p:nvSpPr>
        <p:spPr>
          <a:xfrm>
            <a:off x="-1" y="5399999"/>
            <a:ext cx="10079282" cy="269281"/>
          </a:xfrm>
          <a:prstGeom prst="rect">
            <a:avLst/>
          </a:prstGeom>
          <a:solidFill>
            <a:srgbClr val="2C3E50"/>
          </a:solidFill>
          <a:ln w="12700">
            <a:miter lim="400000"/>
          </a:ln>
        </p:spPr>
        <p:txBody>
          <a:bodyPr lIns="45719" rIns="45719"/>
          <a:lstStyle/>
          <a:p>
            <a:endParaRPr/>
          </a:p>
        </p:txBody>
      </p:sp>
      <p:sp>
        <p:nvSpPr>
          <p:cNvPr id="660" name="CustomShape 2"/>
          <p:cNvSpPr/>
          <p:nvPr/>
        </p:nvSpPr>
        <p:spPr>
          <a:xfrm>
            <a:off x="-1" y="-1"/>
            <a:ext cx="10079282" cy="1214282"/>
          </a:xfrm>
          <a:prstGeom prst="rect">
            <a:avLst/>
          </a:prstGeom>
          <a:solidFill>
            <a:srgbClr val="2C3E50"/>
          </a:solidFill>
          <a:ln w="12700">
            <a:miter lim="400000"/>
          </a:ln>
        </p:spPr>
        <p:txBody>
          <a:bodyPr lIns="45719" rIns="45719"/>
          <a:lstStyle/>
          <a:p>
            <a:endParaRPr/>
          </a:p>
        </p:txBody>
      </p:sp>
      <p:sp>
        <p:nvSpPr>
          <p:cNvPr id="661" name="CustomShape 3"/>
          <p:cNvSpPr/>
          <p:nvPr/>
        </p:nvSpPr>
        <p:spPr>
          <a:xfrm>
            <a:off x="9270000" y="5170320"/>
            <a:ext cx="539281" cy="404281"/>
          </a:xfrm>
          <a:prstGeom prst="ellipse">
            <a:avLst/>
          </a:prstGeom>
          <a:solidFill>
            <a:srgbClr val="1ABC9C"/>
          </a:solidFill>
          <a:ln w="12700">
            <a:miter lim="400000"/>
          </a:ln>
        </p:spPr>
        <p:txBody>
          <a:bodyPr lIns="45719" rIns="45719"/>
          <a:lstStyle/>
          <a:p>
            <a:endParaRPr/>
          </a:p>
        </p:txBody>
      </p:sp>
      <p:sp>
        <p:nvSpPr>
          <p:cNvPr id="662"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663" name="Επίπεδο κύριου τμήματος ένα…"/>
          <p:cNvSpPr>
            <a:spLocks noGrp="1"/>
          </p:cNvSpPr>
          <p:nvPr>
            <p:ph type="body" idx="1"/>
          </p:nvPr>
        </p:nvSpPr>
        <p:spPr>
          <a:xfrm>
            <a:off x="504000" y="1326600"/>
            <a:ext cx="9072000" cy="3288601"/>
          </a:xfrm>
          <a:prstGeom prst="rect">
            <a:avLst/>
          </a:prstGeom>
        </p:spPr>
        <p:txBody>
          <a:bodyPr anchor="ct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664"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Title, Content">
    <p:spTree>
      <p:nvGrpSpPr>
        <p:cNvPr id="1" name=""/>
        <p:cNvGrpSpPr/>
        <p:nvPr/>
      </p:nvGrpSpPr>
      <p:grpSpPr>
        <a:xfrm>
          <a:off x="0" y="0"/>
          <a:ext cx="0" cy="0"/>
          <a:chOff x="0" y="0"/>
          <a:chExt cx="0" cy="0"/>
        </a:xfrm>
      </p:grpSpPr>
      <p:sp>
        <p:nvSpPr>
          <p:cNvPr id="671" name="CustomShape 1"/>
          <p:cNvSpPr/>
          <p:nvPr/>
        </p:nvSpPr>
        <p:spPr>
          <a:xfrm>
            <a:off x="-1" y="5399999"/>
            <a:ext cx="10079282" cy="269281"/>
          </a:xfrm>
          <a:prstGeom prst="rect">
            <a:avLst/>
          </a:prstGeom>
          <a:solidFill>
            <a:srgbClr val="2C3E50"/>
          </a:solidFill>
          <a:ln w="12700">
            <a:miter lim="400000"/>
          </a:ln>
        </p:spPr>
        <p:txBody>
          <a:bodyPr lIns="45719" rIns="45719"/>
          <a:lstStyle/>
          <a:p>
            <a:endParaRPr/>
          </a:p>
        </p:txBody>
      </p:sp>
      <p:sp>
        <p:nvSpPr>
          <p:cNvPr id="672" name="CustomShape 2"/>
          <p:cNvSpPr/>
          <p:nvPr/>
        </p:nvSpPr>
        <p:spPr>
          <a:xfrm>
            <a:off x="-1" y="-1"/>
            <a:ext cx="10079282" cy="1214282"/>
          </a:xfrm>
          <a:prstGeom prst="rect">
            <a:avLst/>
          </a:prstGeom>
          <a:solidFill>
            <a:srgbClr val="2C3E50"/>
          </a:solidFill>
          <a:ln w="12700">
            <a:miter lim="400000"/>
          </a:ln>
        </p:spPr>
        <p:txBody>
          <a:bodyPr lIns="45719" rIns="45719"/>
          <a:lstStyle/>
          <a:p>
            <a:endParaRPr/>
          </a:p>
        </p:txBody>
      </p:sp>
      <p:sp>
        <p:nvSpPr>
          <p:cNvPr id="673" name="CustomShape 3"/>
          <p:cNvSpPr/>
          <p:nvPr/>
        </p:nvSpPr>
        <p:spPr>
          <a:xfrm>
            <a:off x="9270000" y="5170320"/>
            <a:ext cx="539281" cy="404281"/>
          </a:xfrm>
          <a:prstGeom prst="ellipse">
            <a:avLst/>
          </a:prstGeom>
          <a:solidFill>
            <a:srgbClr val="1ABC9C"/>
          </a:solidFill>
          <a:ln w="12700">
            <a:miter lim="400000"/>
          </a:ln>
        </p:spPr>
        <p:txBody>
          <a:bodyPr lIns="45719" rIns="45719"/>
          <a:lstStyle/>
          <a:p>
            <a:endParaRPr/>
          </a:p>
        </p:txBody>
      </p:sp>
      <p:sp>
        <p:nvSpPr>
          <p:cNvPr id="674"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675" name="Επίπεδο κύριου τμήματος ένα…"/>
          <p:cNvSpPr>
            <a:spLocks noGrp="1"/>
          </p:cNvSpPr>
          <p:nvPr>
            <p:ph type="body" idx="1"/>
          </p:nvPr>
        </p:nvSpPr>
        <p:spPr>
          <a:xfrm>
            <a:off x="504000" y="1326600"/>
            <a:ext cx="9072000" cy="3288601"/>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676"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Title, 2 Content">
    <p:spTree>
      <p:nvGrpSpPr>
        <p:cNvPr id="1" name=""/>
        <p:cNvGrpSpPr/>
        <p:nvPr/>
      </p:nvGrpSpPr>
      <p:grpSpPr>
        <a:xfrm>
          <a:off x="0" y="0"/>
          <a:ext cx="0" cy="0"/>
          <a:chOff x="0" y="0"/>
          <a:chExt cx="0" cy="0"/>
        </a:xfrm>
      </p:grpSpPr>
      <p:sp>
        <p:nvSpPr>
          <p:cNvPr id="683" name="CustomShape 1"/>
          <p:cNvSpPr/>
          <p:nvPr/>
        </p:nvSpPr>
        <p:spPr>
          <a:xfrm>
            <a:off x="-1" y="5399999"/>
            <a:ext cx="10079282" cy="269281"/>
          </a:xfrm>
          <a:prstGeom prst="rect">
            <a:avLst/>
          </a:prstGeom>
          <a:solidFill>
            <a:srgbClr val="2C3E50"/>
          </a:solidFill>
          <a:ln w="12700">
            <a:miter lim="400000"/>
          </a:ln>
        </p:spPr>
        <p:txBody>
          <a:bodyPr lIns="45719" rIns="45719"/>
          <a:lstStyle/>
          <a:p>
            <a:endParaRPr/>
          </a:p>
        </p:txBody>
      </p:sp>
      <p:sp>
        <p:nvSpPr>
          <p:cNvPr id="684" name="CustomShape 2"/>
          <p:cNvSpPr/>
          <p:nvPr/>
        </p:nvSpPr>
        <p:spPr>
          <a:xfrm>
            <a:off x="-1" y="-1"/>
            <a:ext cx="10079282" cy="1214282"/>
          </a:xfrm>
          <a:prstGeom prst="rect">
            <a:avLst/>
          </a:prstGeom>
          <a:solidFill>
            <a:srgbClr val="2C3E50"/>
          </a:solidFill>
          <a:ln w="12700">
            <a:miter lim="400000"/>
          </a:ln>
        </p:spPr>
        <p:txBody>
          <a:bodyPr lIns="45719" rIns="45719"/>
          <a:lstStyle/>
          <a:p>
            <a:endParaRPr/>
          </a:p>
        </p:txBody>
      </p:sp>
      <p:sp>
        <p:nvSpPr>
          <p:cNvPr id="685" name="CustomShape 3"/>
          <p:cNvSpPr/>
          <p:nvPr/>
        </p:nvSpPr>
        <p:spPr>
          <a:xfrm>
            <a:off x="9270000" y="5170320"/>
            <a:ext cx="539281" cy="404281"/>
          </a:xfrm>
          <a:prstGeom prst="ellipse">
            <a:avLst/>
          </a:prstGeom>
          <a:solidFill>
            <a:srgbClr val="1ABC9C"/>
          </a:solidFill>
          <a:ln w="12700">
            <a:miter lim="400000"/>
          </a:ln>
        </p:spPr>
        <p:txBody>
          <a:bodyPr lIns="45719" rIns="45719"/>
          <a:lstStyle/>
          <a:p>
            <a:endParaRPr/>
          </a:p>
        </p:txBody>
      </p:sp>
      <p:sp>
        <p:nvSpPr>
          <p:cNvPr id="686"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687" name="Επίπεδο κύριου τμήματος ένα…"/>
          <p:cNvSpPr>
            <a:spLocks noGrp="1"/>
          </p:cNvSpPr>
          <p:nvPr>
            <p:ph type="body" sz="half" idx="1"/>
          </p:nvPr>
        </p:nvSpPr>
        <p:spPr>
          <a:xfrm>
            <a:off x="504000" y="1326600"/>
            <a:ext cx="4426921" cy="3288601"/>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688" name="PlaceHolder 3"/>
          <p:cNvSpPr>
            <a:spLocks noGrp="1"/>
          </p:cNvSpPr>
          <p:nvPr>
            <p:ph type="body" sz="half" idx="13"/>
          </p:nvPr>
        </p:nvSpPr>
        <p:spPr>
          <a:xfrm>
            <a:off x="5152680" y="1326600"/>
            <a:ext cx="4426921" cy="3288601"/>
          </a:xfrm>
          <a:prstGeom prst="rect">
            <a:avLst/>
          </a:prstGeom>
        </p:spPr>
        <p:txBody>
          <a:bodyPr/>
          <a:lstStyle/>
          <a:p>
            <a:pPr marL="0" indent="0" algn="l">
              <a:spcBef>
                <a:spcPts val="0"/>
              </a:spcBef>
              <a:buClrTx/>
              <a:buSzTx/>
              <a:buNone/>
              <a:defRPr spc="0"/>
            </a:pPr>
            <a:endParaRPr/>
          </a:p>
        </p:txBody>
      </p:sp>
      <p:sp>
        <p:nvSpPr>
          <p:cNvPr id="689"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696" name="CustomShape 1"/>
          <p:cNvSpPr/>
          <p:nvPr/>
        </p:nvSpPr>
        <p:spPr>
          <a:xfrm>
            <a:off x="-1" y="5399999"/>
            <a:ext cx="10079282" cy="269281"/>
          </a:xfrm>
          <a:prstGeom prst="rect">
            <a:avLst/>
          </a:prstGeom>
          <a:solidFill>
            <a:srgbClr val="2C3E50"/>
          </a:solidFill>
          <a:ln w="12700">
            <a:miter lim="400000"/>
          </a:ln>
        </p:spPr>
        <p:txBody>
          <a:bodyPr lIns="45719" rIns="45719"/>
          <a:lstStyle/>
          <a:p>
            <a:endParaRPr/>
          </a:p>
        </p:txBody>
      </p:sp>
      <p:sp>
        <p:nvSpPr>
          <p:cNvPr id="697" name="CustomShape 2"/>
          <p:cNvSpPr/>
          <p:nvPr/>
        </p:nvSpPr>
        <p:spPr>
          <a:xfrm>
            <a:off x="-1" y="-1"/>
            <a:ext cx="10079282" cy="1214282"/>
          </a:xfrm>
          <a:prstGeom prst="rect">
            <a:avLst/>
          </a:prstGeom>
          <a:solidFill>
            <a:srgbClr val="2C3E50"/>
          </a:solidFill>
          <a:ln w="12700">
            <a:miter lim="400000"/>
          </a:ln>
        </p:spPr>
        <p:txBody>
          <a:bodyPr lIns="45719" rIns="45719"/>
          <a:lstStyle/>
          <a:p>
            <a:endParaRPr/>
          </a:p>
        </p:txBody>
      </p:sp>
      <p:sp>
        <p:nvSpPr>
          <p:cNvPr id="698" name="CustomShape 3"/>
          <p:cNvSpPr/>
          <p:nvPr/>
        </p:nvSpPr>
        <p:spPr>
          <a:xfrm>
            <a:off x="9270000" y="5170320"/>
            <a:ext cx="539281" cy="404281"/>
          </a:xfrm>
          <a:prstGeom prst="ellipse">
            <a:avLst/>
          </a:prstGeom>
          <a:solidFill>
            <a:srgbClr val="1ABC9C"/>
          </a:solidFill>
          <a:ln w="12700">
            <a:miter lim="400000"/>
          </a:ln>
        </p:spPr>
        <p:txBody>
          <a:bodyPr lIns="45719" rIns="45719"/>
          <a:lstStyle/>
          <a:p>
            <a:endParaRPr/>
          </a:p>
        </p:txBody>
      </p:sp>
      <p:sp>
        <p:nvSpPr>
          <p:cNvPr id="699"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700"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Centered Text">
    <p:spTree>
      <p:nvGrpSpPr>
        <p:cNvPr id="1" name=""/>
        <p:cNvGrpSpPr/>
        <p:nvPr/>
      </p:nvGrpSpPr>
      <p:grpSpPr>
        <a:xfrm>
          <a:off x="0" y="0"/>
          <a:ext cx="0" cy="0"/>
          <a:chOff x="0" y="0"/>
          <a:chExt cx="0" cy="0"/>
        </a:xfrm>
      </p:grpSpPr>
      <p:sp>
        <p:nvSpPr>
          <p:cNvPr id="707" name="CustomShape 1"/>
          <p:cNvSpPr/>
          <p:nvPr/>
        </p:nvSpPr>
        <p:spPr>
          <a:xfrm>
            <a:off x="-1" y="5399999"/>
            <a:ext cx="10079282" cy="269281"/>
          </a:xfrm>
          <a:prstGeom prst="rect">
            <a:avLst/>
          </a:prstGeom>
          <a:solidFill>
            <a:srgbClr val="2C3E50"/>
          </a:solidFill>
          <a:ln w="12700">
            <a:miter lim="400000"/>
          </a:ln>
        </p:spPr>
        <p:txBody>
          <a:bodyPr lIns="45719" rIns="45719"/>
          <a:lstStyle/>
          <a:p>
            <a:endParaRPr/>
          </a:p>
        </p:txBody>
      </p:sp>
      <p:sp>
        <p:nvSpPr>
          <p:cNvPr id="708" name="CustomShape 2"/>
          <p:cNvSpPr/>
          <p:nvPr/>
        </p:nvSpPr>
        <p:spPr>
          <a:xfrm>
            <a:off x="-1" y="-1"/>
            <a:ext cx="10079282" cy="1214282"/>
          </a:xfrm>
          <a:prstGeom prst="rect">
            <a:avLst/>
          </a:prstGeom>
          <a:solidFill>
            <a:srgbClr val="2C3E50"/>
          </a:solidFill>
          <a:ln w="12700">
            <a:miter lim="400000"/>
          </a:ln>
        </p:spPr>
        <p:txBody>
          <a:bodyPr lIns="45719" rIns="45719"/>
          <a:lstStyle/>
          <a:p>
            <a:endParaRPr/>
          </a:p>
        </p:txBody>
      </p:sp>
      <p:sp>
        <p:nvSpPr>
          <p:cNvPr id="709" name="CustomShape 3"/>
          <p:cNvSpPr/>
          <p:nvPr/>
        </p:nvSpPr>
        <p:spPr>
          <a:xfrm>
            <a:off x="9270000" y="5170320"/>
            <a:ext cx="539281" cy="404281"/>
          </a:xfrm>
          <a:prstGeom prst="ellipse">
            <a:avLst/>
          </a:prstGeom>
          <a:solidFill>
            <a:srgbClr val="1ABC9C"/>
          </a:solidFill>
          <a:ln w="12700">
            <a:miter lim="400000"/>
          </a:ln>
        </p:spPr>
        <p:txBody>
          <a:bodyPr lIns="45719" rIns="45719"/>
          <a:lstStyle/>
          <a:p>
            <a:endParaRPr/>
          </a:p>
        </p:txBody>
      </p:sp>
      <p:sp>
        <p:nvSpPr>
          <p:cNvPr id="710" name="Επίπεδο κύριου τμήματος ένα…"/>
          <p:cNvSpPr>
            <a:spLocks noGrp="1"/>
          </p:cNvSpPr>
          <p:nvPr>
            <p:ph type="body" idx="1"/>
          </p:nvPr>
        </p:nvSpPr>
        <p:spPr>
          <a:xfrm>
            <a:off x="504000" y="226079"/>
            <a:ext cx="9072000" cy="4388401"/>
          </a:xfrm>
          <a:prstGeom prst="rect">
            <a:avLst/>
          </a:prstGeom>
        </p:spPr>
        <p:txBody>
          <a:bodyPr anchor="ct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711"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Title, 2 Content and Content">
    <p:spTree>
      <p:nvGrpSpPr>
        <p:cNvPr id="1" name=""/>
        <p:cNvGrpSpPr/>
        <p:nvPr/>
      </p:nvGrpSpPr>
      <p:grpSpPr>
        <a:xfrm>
          <a:off x="0" y="0"/>
          <a:ext cx="0" cy="0"/>
          <a:chOff x="0" y="0"/>
          <a:chExt cx="0" cy="0"/>
        </a:xfrm>
      </p:grpSpPr>
      <p:sp>
        <p:nvSpPr>
          <p:cNvPr id="718" name="CustomShape 1"/>
          <p:cNvSpPr/>
          <p:nvPr/>
        </p:nvSpPr>
        <p:spPr>
          <a:xfrm>
            <a:off x="-1" y="5399999"/>
            <a:ext cx="10079282" cy="269281"/>
          </a:xfrm>
          <a:prstGeom prst="rect">
            <a:avLst/>
          </a:prstGeom>
          <a:solidFill>
            <a:srgbClr val="2C3E50"/>
          </a:solidFill>
          <a:ln w="12700">
            <a:miter lim="400000"/>
          </a:ln>
        </p:spPr>
        <p:txBody>
          <a:bodyPr lIns="45719" rIns="45719"/>
          <a:lstStyle/>
          <a:p>
            <a:endParaRPr/>
          </a:p>
        </p:txBody>
      </p:sp>
      <p:sp>
        <p:nvSpPr>
          <p:cNvPr id="719" name="CustomShape 2"/>
          <p:cNvSpPr/>
          <p:nvPr/>
        </p:nvSpPr>
        <p:spPr>
          <a:xfrm>
            <a:off x="-1" y="-1"/>
            <a:ext cx="10079282" cy="1214282"/>
          </a:xfrm>
          <a:prstGeom prst="rect">
            <a:avLst/>
          </a:prstGeom>
          <a:solidFill>
            <a:srgbClr val="2C3E50"/>
          </a:solidFill>
          <a:ln w="12700">
            <a:miter lim="400000"/>
          </a:ln>
        </p:spPr>
        <p:txBody>
          <a:bodyPr lIns="45719" rIns="45719"/>
          <a:lstStyle/>
          <a:p>
            <a:endParaRPr/>
          </a:p>
        </p:txBody>
      </p:sp>
      <p:sp>
        <p:nvSpPr>
          <p:cNvPr id="720" name="CustomShape 3"/>
          <p:cNvSpPr/>
          <p:nvPr/>
        </p:nvSpPr>
        <p:spPr>
          <a:xfrm>
            <a:off x="9270000" y="5170320"/>
            <a:ext cx="539281" cy="404281"/>
          </a:xfrm>
          <a:prstGeom prst="ellipse">
            <a:avLst/>
          </a:prstGeom>
          <a:solidFill>
            <a:srgbClr val="1ABC9C"/>
          </a:solidFill>
          <a:ln w="12700">
            <a:miter lim="400000"/>
          </a:ln>
        </p:spPr>
        <p:txBody>
          <a:bodyPr lIns="45719" rIns="45719"/>
          <a:lstStyle/>
          <a:p>
            <a:endParaRPr/>
          </a:p>
        </p:txBody>
      </p:sp>
      <p:sp>
        <p:nvSpPr>
          <p:cNvPr id="721"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722" name="Επίπεδο κύριου τμήματος ένα…"/>
          <p:cNvSpPr>
            <a:spLocks noGrp="1"/>
          </p:cNvSpPr>
          <p:nvPr>
            <p:ph type="body" sz="quarter" idx="1"/>
          </p:nvPr>
        </p:nvSpPr>
        <p:spPr>
          <a:xfrm>
            <a:off x="504000" y="1326600"/>
            <a:ext cx="4426921"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723" name="PlaceHolder 3"/>
          <p:cNvSpPr/>
          <p:nvPr/>
        </p:nvSpPr>
        <p:spPr>
          <a:xfrm>
            <a:off x="5152680" y="1326600"/>
            <a:ext cx="4426921" cy="3288601"/>
          </a:xfrm>
          <a:prstGeom prst="rect">
            <a:avLst/>
          </a:prstGeom>
          <a:ln w="12700">
            <a:miter lim="400000"/>
          </a:ln>
        </p:spPr>
        <p:txBody>
          <a:bodyPr lIns="0" tIns="0" rIns="0" bIns="0">
            <a:normAutofit/>
          </a:bodyPr>
          <a:lstStyle/>
          <a:p>
            <a:endParaRPr/>
          </a:p>
        </p:txBody>
      </p:sp>
      <p:sp>
        <p:nvSpPr>
          <p:cNvPr id="724" name="PlaceHolder 4"/>
          <p:cNvSpPr>
            <a:spLocks noGrp="1"/>
          </p:cNvSpPr>
          <p:nvPr>
            <p:ph type="body" sz="quarter" idx="13"/>
          </p:nvPr>
        </p:nvSpPr>
        <p:spPr>
          <a:xfrm>
            <a:off x="503999" y="3044519"/>
            <a:ext cx="4426922" cy="1568522"/>
          </a:xfrm>
          <a:prstGeom prst="rect">
            <a:avLst/>
          </a:prstGeom>
        </p:spPr>
        <p:txBody>
          <a:bodyPr/>
          <a:lstStyle/>
          <a:p>
            <a:pPr marL="0" indent="0" algn="l">
              <a:spcBef>
                <a:spcPts val="0"/>
              </a:spcBef>
              <a:buClrTx/>
              <a:buSzTx/>
              <a:buNone/>
              <a:defRPr spc="0"/>
            </a:pPr>
            <a:endParaRPr/>
          </a:p>
        </p:txBody>
      </p:sp>
      <p:sp>
        <p:nvSpPr>
          <p:cNvPr id="725"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Title Content and 2 Content">
    <p:spTree>
      <p:nvGrpSpPr>
        <p:cNvPr id="1" name=""/>
        <p:cNvGrpSpPr/>
        <p:nvPr/>
      </p:nvGrpSpPr>
      <p:grpSpPr>
        <a:xfrm>
          <a:off x="0" y="0"/>
          <a:ext cx="0" cy="0"/>
          <a:chOff x="0" y="0"/>
          <a:chExt cx="0" cy="0"/>
        </a:xfrm>
      </p:grpSpPr>
      <p:sp>
        <p:nvSpPr>
          <p:cNvPr id="732" name="CustomShape 1"/>
          <p:cNvSpPr/>
          <p:nvPr/>
        </p:nvSpPr>
        <p:spPr>
          <a:xfrm>
            <a:off x="-1" y="5399999"/>
            <a:ext cx="10079282" cy="269281"/>
          </a:xfrm>
          <a:prstGeom prst="rect">
            <a:avLst/>
          </a:prstGeom>
          <a:solidFill>
            <a:srgbClr val="2C3E50"/>
          </a:solidFill>
          <a:ln w="12700">
            <a:miter lim="400000"/>
          </a:ln>
        </p:spPr>
        <p:txBody>
          <a:bodyPr lIns="45719" rIns="45719"/>
          <a:lstStyle/>
          <a:p>
            <a:endParaRPr/>
          </a:p>
        </p:txBody>
      </p:sp>
      <p:sp>
        <p:nvSpPr>
          <p:cNvPr id="733" name="CustomShape 2"/>
          <p:cNvSpPr/>
          <p:nvPr/>
        </p:nvSpPr>
        <p:spPr>
          <a:xfrm>
            <a:off x="-1" y="-1"/>
            <a:ext cx="10079282" cy="1214282"/>
          </a:xfrm>
          <a:prstGeom prst="rect">
            <a:avLst/>
          </a:prstGeom>
          <a:solidFill>
            <a:srgbClr val="2C3E50"/>
          </a:solidFill>
          <a:ln w="12700">
            <a:miter lim="400000"/>
          </a:ln>
        </p:spPr>
        <p:txBody>
          <a:bodyPr lIns="45719" rIns="45719"/>
          <a:lstStyle/>
          <a:p>
            <a:endParaRPr/>
          </a:p>
        </p:txBody>
      </p:sp>
      <p:sp>
        <p:nvSpPr>
          <p:cNvPr id="734" name="CustomShape 3"/>
          <p:cNvSpPr/>
          <p:nvPr/>
        </p:nvSpPr>
        <p:spPr>
          <a:xfrm>
            <a:off x="9270000" y="5170320"/>
            <a:ext cx="539281" cy="404281"/>
          </a:xfrm>
          <a:prstGeom prst="ellipse">
            <a:avLst/>
          </a:prstGeom>
          <a:solidFill>
            <a:srgbClr val="1ABC9C"/>
          </a:solidFill>
          <a:ln w="12700">
            <a:miter lim="400000"/>
          </a:ln>
        </p:spPr>
        <p:txBody>
          <a:bodyPr lIns="45719" rIns="45719"/>
          <a:lstStyle/>
          <a:p>
            <a:endParaRPr/>
          </a:p>
        </p:txBody>
      </p:sp>
      <p:sp>
        <p:nvSpPr>
          <p:cNvPr id="735"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736" name="Επίπεδο κύριου τμήματος ένα…"/>
          <p:cNvSpPr>
            <a:spLocks noGrp="1"/>
          </p:cNvSpPr>
          <p:nvPr>
            <p:ph type="body" sz="half" idx="1"/>
          </p:nvPr>
        </p:nvSpPr>
        <p:spPr>
          <a:xfrm>
            <a:off x="504000" y="1326600"/>
            <a:ext cx="4426921" cy="3288601"/>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737" name="PlaceHolder 3"/>
          <p:cNvSpPr/>
          <p:nvPr/>
        </p:nvSpPr>
        <p:spPr>
          <a:xfrm>
            <a:off x="5152680" y="1326600"/>
            <a:ext cx="4426921" cy="1568521"/>
          </a:xfrm>
          <a:prstGeom prst="rect">
            <a:avLst/>
          </a:prstGeom>
          <a:ln w="12700">
            <a:miter lim="400000"/>
          </a:ln>
        </p:spPr>
        <p:txBody>
          <a:bodyPr lIns="0" tIns="0" rIns="0" bIns="0">
            <a:normAutofit/>
          </a:bodyPr>
          <a:lstStyle/>
          <a:p>
            <a:endParaRPr/>
          </a:p>
        </p:txBody>
      </p:sp>
      <p:sp>
        <p:nvSpPr>
          <p:cNvPr id="738" name="PlaceHolder 4"/>
          <p:cNvSpPr>
            <a:spLocks noGrp="1"/>
          </p:cNvSpPr>
          <p:nvPr>
            <p:ph type="body" sz="quarter" idx="13"/>
          </p:nvPr>
        </p:nvSpPr>
        <p:spPr>
          <a:xfrm>
            <a:off x="5152680" y="3044519"/>
            <a:ext cx="4426921" cy="1568522"/>
          </a:xfrm>
          <a:prstGeom prst="rect">
            <a:avLst/>
          </a:prstGeom>
        </p:spPr>
        <p:txBody>
          <a:bodyPr/>
          <a:lstStyle/>
          <a:p>
            <a:pPr marL="0" indent="0" algn="l">
              <a:spcBef>
                <a:spcPts val="0"/>
              </a:spcBef>
              <a:buClrTx/>
              <a:buSzTx/>
              <a:buNone/>
              <a:defRPr spc="0"/>
            </a:pPr>
            <a:endParaRPr/>
          </a:p>
        </p:txBody>
      </p:sp>
      <p:sp>
        <p:nvSpPr>
          <p:cNvPr id="739"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Title, 2 Content over Content">
    <p:spTree>
      <p:nvGrpSpPr>
        <p:cNvPr id="1" name=""/>
        <p:cNvGrpSpPr/>
        <p:nvPr/>
      </p:nvGrpSpPr>
      <p:grpSpPr>
        <a:xfrm>
          <a:off x="0" y="0"/>
          <a:ext cx="0" cy="0"/>
          <a:chOff x="0" y="0"/>
          <a:chExt cx="0" cy="0"/>
        </a:xfrm>
      </p:grpSpPr>
      <p:sp>
        <p:nvSpPr>
          <p:cNvPr id="746" name="CustomShape 1"/>
          <p:cNvSpPr/>
          <p:nvPr/>
        </p:nvSpPr>
        <p:spPr>
          <a:xfrm>
            <a:off x="-1" y="5399999"/>
            <a:ext cx="10079282" cy="269281"/>
          </a:xfrm>
          <a:prstGeom prst="rect">
            <a:avLst/>
          </a:prstGeom>
          <a:solidFill>
            <a:srgbClr val="2C3E50"/>
          </a:solidFill>
          <a:ln w="12700">
            <a:miter lim="400000"/>
          </a:ln>
        </p:spPr>
        <p:txBody>
          <a:bodyPr lIns="45719" rIns="45719"/>
          <a:lstStyle/>
          <a:p>
            <a:endParaRPr/>
          </a:p>
        </p:txBody>
      </p:sp>
      <p:sp>
        <p:nvSpPr>
          <p:cNvPr id="747" name="CustomShape 2"/>
          <p:cNvSpPr/>
          <p:nvPr/>
        </p:nvSpPr>
        <p:spPr>
          <a:xfrm>
            <a:off x="-1" y="-1"/>
            <a:ext cx="10079282" cy="1214282"/>
          </a:xfrm>
          <a:prstGeom prst="rect">
            <a:avLst/>
          </a:prstGeom>
          <a:solidFill>
            <a:srgbClr val="2C3E50"/>
          </a:solidFill>
          <a:ln w="12700">
            <a:miter lim="400000"/>
          </a:ln>
        </p:spPr>
        <p:txBody>
          <a:bodyPr lIns="45719" rIns="45719"/>
          <a:lstStyle/>
          <a:p>
            <a:endParaRPr/>
          </a:p>
        </p:txBody>
      </p:sp>
      <p:sp>
        <p:nvSpPr>
          <p:cNvPr id="748" name="CustomShape 3"/>
          <p:cNvSpPr/>
          <p:nvPr/>
        </p:nvSpPr>
        <p:spPr>
          <a:xfrm>
            <a:off x="9270000" y="5170320"/>
            <a:ext cx="539281" cy="404281"/>
          </a:xfrm>
          <a:prstGeom prst="ellipse">
            <a:avLst/>
          </a:prstGeom>
          <a:solidFill>
            <a:srgbClr val="1ABC9C"/>
          </a:solidFill>
          <a:ln w="12700">
            <a:miter lim="400000"/>
          </a:ln>
        </p:spPr>
        <p:txBody>
          <a:bodyPr lIns="45719" rIns="45719"/>
          <a:lstStyle/>
          <a:p>
            <a:endParaRPr/>
          </a:p>
        </p:txBody>
      </p:sp>
      <p:sp>
        <p:nvSpPr>
          <p:cNvPr id="749"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750" name="Επίπεδο κύριου τμήματος ένα…"/>
          <p:cNvSpPr>
            <a:spLocks noGrp="1"/>
          </p:cNvSpPr>
          <p:nvPr>
            <p:ph type="body" sz="quarter" idx="1"/>
          </p:nvPr>
        </p:nvSpPr>
        <p:spPr>
          <a:xfrm>
            <a:off x="504000" y="1326600"/>
            <a:ext cx="4426921"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751" name="PlaceHolder 3"/>
          <p:cNvSpPr/>
          <p:nvPr/>
        </p:nvSpPr>
        <p:spPr>
          <a:xfrm>
            <a:off x="5152680" y="1326600"/>
            <a:ext cx="4426921" cy="1568521"/>
          </a:xfrm>
          <a:prstGeom prst="rect">
            <a:avLst/>
          </a:prstGeom>
          <a:ln w="12700">
            <a:miter lim="400000"/>
          </a:ln>
        </p:spPr>
        <p:txBody>
          <a:bodyPr lIns="0" tIns="0" rIns="0" bIns="0">
            <a:normAutofit/>
          </a:bodyPr>
          <a:lstStyle/>
          <a:p>
            <a:endParaRPr/>
          </a:p>
        </p:txBody>
      </p:sp>
      <p:sp>
        <p:nvSpPr>
          <p:cNvPr id="752" name="PlaceHolder 4"/>
          <p:cNvSpPr>
            <a:spLocks noGrp="1"/>
          </p:cNvSpPr>
          <p:nvPr>
            <p:ph type="body" sz="half" idx="13"/>
          </p:nvPr>
        </p:nvSpPr>
        <p:spPr>
          <a:xfrm>
            <a:off x="503999" y="3044519"/>
            <a:ext cx="9072002" cy="1568522"/>
          </a:xfrm>
          <a:prstGeom prst="rect">
            <a:avLst/>
          </a:prstGeom>
        </p:spPr>
        <p:txBody>
          <a:bodyPr/>
          <a:lstStyle/>
          <a:p>
            <a:pPr marL="0" indent="0" algn="l">
              <a:spcBef>
                <a:spcPts val="0"/>
              </a:spcBef>
              <a:buClrTx/>
              <a:buSzTx/>
              <a:buNone/>
              <a:defRPr spc="0"/>
            </a:pPr>
            <a:endParaRPr/>
          </a:p>
        </p:txBody>
      </p:sp>
      <p:sp>
        <p:nvSpPr>
          <p:cNvPr id="753"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2 Content and Content">
    <p:spTree>
      <p:nvGrpSpPr>
        <p:cNvPr id="1" name=""/>
        <p:cNvGrpSpPr/>
        <p:nvPr/>
      </p:nvGrpSpPr>
      <p:grpSpPr>
        <a:xfrm>
          <a:off x="0" y="0"/>
          <a:ext cx="0" cy="0"/>
          <a:chOff x="0" y="0"/>
          <a:chExt cx="0" cy="0"/>
        </a:xfrm>
      </p:grpSpPr>
      <p:sp>
        <p:nvSpPr>
          <p:cNvPr id="64" name="Κείμενο τίτλου"/>
          <p:cNvSpPr>
            <a:spLocks noGrp="1"/>
          </p:cNvSpPr>
          <p:nvPr>
            <p:ph type="title"/>
          </p:nvPr>
        </p:nvSpPr>
        <p:spPr>
          <a:xfrm>
            <a:off x="504000" y="226079"/>
            <a:ext cx="9072000" cy="946442"/>
          </a:xfrm>
          <a:prstGeom prst="rect">
            <a:avLst/>
          </a:prstGeom>
        </p:spPr>
        <p:txBody>
          <a:bodyPr>
            <a:normAutofit/>
          </a:bodyPr>
          <a:lstStyle/>
          <a:p>
            <a:r>
              <a:t>Κείμενο τίτλου</a:t>
            </a:r>
          </a:p>
        </p:txBody>
      </p:sp>
      <p:sp>
        <p:nvSpPr>
          <p:cNvPr id="65" name="Επίπεδο κύριου τμήματος ένα…"/>
          <p:cNvSpPr>
            <a:spLocks noGrp="1"/>
          </p:cNvSpPr>
          <p:nvPr>
            <p:ph type="body" sz="quarter" idx="1"/>
          </p:nvPr>
        </p:nvSpPr>
        <p:spPr>
          <a:xfrm>
            <a:off x="504000" y="1326600"/>
            <a:ext cx="4426921" cy="1568520"/>
          </a:xfrm>
          <a:prstGeom prst="rect">
            <a:avLst/>
          </a:prstGeom>
        </p:spPr>
        <p:txBody>
          <a:body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66" name="PlaceHolder 3"/>
          <p:cNvSpPr/>
          <p:nvPr/>
        </p:nvSpPr>
        <p:spPr>
          <a:xfrm>
            <a:off x="5152680" y="1326600"/>
            <a:ext cx="4426921" cy="3288601"/>
          </a:xfrm>
          <a:prstGeom prst="rect">
            <a:avLst/>
          </a:prstGeom>
          <a:ln w="12700">
            <a:miter lim="400000"/>
          </a:ln>
        </p:spPr>
        <p:txBody>
          <a:bodyPr lIns="0" tIns="0" rIns="0" bIns="0">
            <a:normAutofit/>
          </a:bodyPr>
          <a:lstStyle/>
          <a:p>
            <a:pPr marL="431999" indent="-323999" algn="ctr">
              <a:spcBef>
                <a:spcPts val="1400"/>
              </a:spcBef>
              <a:buClr>
                <a:srgbClr val="000000"/>
              </a:buClr>
              <a:buSzPct val="45000"/>
              <a:buChar char="●"/>
              <a:defRPr spc="-100"/>
            </a:pPr>
            <a:endParaRPr/>
          </a:p>
        </p:txBody>
      </p:sp>
      <p:sp>
        <p:nvSpPr>
          <p:cNvPr id="67" name="PlaceHolder 4"/>
          <p:cNvSpPr>
            <a:spLocks noGrp="1"/>
          </p:cNvSpPr>
          <p:nvPr>
            <p:ph type="body" sz="quarter" idx="13"/>
          </p:nvPr>
        </p:nvSpPr>
        <p:spPr>
          <a:xfrm>
            <a:off x="503999" y="3044519"/>
            <a:ext cx="4426922" cy="1568522"/>
          </a:xfrm>
          <a:prstGeom prst="rect">
            <a:avLst/>
          </a:prstGeom>
        </p:spPr>
        <p:txBody>
          <a:bodyPr/>
          <a:lstStyle/>
          <a:p>
            <a:pPr>
              <a:defRPr spc="-100"/>
            </a:pPr>
            <a:endParaRPr/>
          </a:p>
        </p:txBody>
      </p:sp>
      <p:sp>
        <p:nvSpPr>
          <p:cNvPr id="68"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Title, Content over Content">
    <p:spTree>
      <p:nvGrpSpPr>
        <p:cNvPr id="1" name=""/>
        <p:cNvGrpSpPr/>
        <p:nvPr/>
      </p:nvGrpSpPr>
      <p:grpSpPr>
        <a:xfrm>
          <a:off x="0" y="0"/>
          <a:ext cx="0" cy="0"/>
          <a:chOff x="0" y="0"/>
          <a:chExt cx="0" cy="0"/>
        </a:xfrm>
      </p:grpSpPr>
      <p:sp>
        <p:nvSpPr>
          <p:cNvPr id="760" name="CustomShape 1"/>
          <p:cNvSpPr/>
          <p:nvPr/>
        </p:nvSpPr>
        <p:spPr>
          <a:xfrm>
            <a:off x="-1" y="5399999"/>
            <a:ext cx="10079282" cy="269281"/>
          </a:xfrm>
          <a:prstGeom prst="rect">
            <a:avLst/>
          </a:prstGeom>
          <a:solidFill>
            <a:srgbClr val="2C3E50"/>
          </a:solidFill>
          <a:ln w="12700">
            <a:miter lim="400000"/>
          </a:ln>
        </p:spPr>
        <p:txBody>
          <a:bodyPr lIns="45719" rIns="45719"/>
          <a:lstStyle/>
          <a:p>
            <a:endParaRPr/>
          </a:p>
        </p:txBody>
      </p:sp>
      <p:sp>
        <p:nvSpPr>
          <p:cNvPr id="761" name="CustomShape 2"/>
          <p:cNvSpPr/>
          <p:nvPr/>
        </p:nvSpPr>
        <p:spPr>
          <a:xfrm>
            <a:off x="-1" y="-1"/>
            <a:ext cx="10079282" cy="1214282"/>
          </a:xfrm>
          <a:prstGeom prst="rect">
            <a:avLst/>
          </a:prstGeom>
          <a:solidFill>
            <a:srgbClr val="2C3E50"/>
          </a:solidFill>
          <a:ln w="12700">
            <a:miter lim="400000"/>
          </a:ln>
        </p:spPr>
        <p:txBody>
          <a:bodyPr lIns="45719" rIns="45719"/>
          <a:lstStyle/>
          <a:p>
            <a:endParaRPr/>
          </a:p>
        </p:txBody>
      </p:sp>
      <p:sp>
        <p:nvSpPr>
          <p:cNvPr id="762" name="CustomShape 3"/>
          <p:cNvSpPr/>
          <p:nvPr/>
        </p:nvSpPr>
        <p:spPr>
          <a:xfrm>
            <a:off x="9270000" y="5170320"/>
            <a:ext cx="539281" cy="404281"/>
          </a:xfrm>
          <a:prstGeom prst="ellipse">
            <a:avLst/>
          </a:prstGeom>
          <a:solidFill>
            <a:srgbClr val="1ABC9C"/>
          </a:solidFill>
          <a:ln w="12700">
            <a:miter lim="400000"/>
          </a:ln>
        </p:spPr>
        <p:txBody>
          <a:bodyPr lIns="45719" rIns="45719"/>
          <a:lstStyle/>
          <a:p>
            <a:endParaRPr/>
          </a:p>
        </p:txBody>
      </p:sp>
      <p:sp>
        <p:nvSpPr>
          <p:cNvPr id="763"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764" name="Επίπεδο κύριου τμήματος ένα…"/>
          <p:cNvSpPr>
            <a:spLocks noGrp="1"/>
          </p:cNvSpPr>
          <p:nvPr>
            <p:ph type="body" sz="half" idx="1"/>
          </p:nvPr>
        </p:nvSpPr>
        <p:spPr>
          <a:xfrm>
            <a:off x="504000" y="1326600"/>
            <a:ext cx="9072000"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765" name="PlaceHolder 3"/>
          <p:cNvSpPr>
            <a:spLocks noGrp="1"/>
          </p:cNvSpPr>
          <p:nvPr>
            <p:ph type="body" sz="half" idx="13"/>
          </p:nvPr>
        </p:nvSpPr>
        <p:spPr>
          <a:xfrm>
            <a:off x="503999" y="3044519"/>
            <a:ext cx="9072002" cy="1568522"/>
          </a:xfrm>
          <a:prstGeom prst="rect">
            <a:avLst/>
          </a:prstGeom>
        </p:spPr>
        <p:txBody>
          <a:bodyPr/>
          <a:lstStyle/>
          <a:p>
            <a:pPr marL="0" indent="0" algn="l">
              <a:spcBef>
                <a:spcPts val="0"/>
              </a:spcBef>
              <a:buClrTx/>
              <a:buSzTx/>
              <a:buNone/>
              <a:defRPr spc="0"/>
            </a:pPr>
            <a:endParaRPr/>
          </a:p>
        </p:txBody>
      </p:sp>
      <p:sp>
        <p:nvSpPr>
          <p:cNvPr id="766"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Title, 4 Content">
    <p:spTree>
      <p:nvGrpSpPr>
        <p:cNvPr id="1" name=""/>
        <p:cNvGrpSpPr/>
        <p:nvPr/>
      </p:nvGrpSpPr>
      <p:grpSpPr>
        <a:xfrm>
          <a:off x="0" y="0"/>
          <a:ext cx="0" cy="0"/>
          <a:chOff x="0" y="0"/>
          <a:chExt cx="0" cy="0"/>
        </a:xfrm>
      </p:grpSpPr>
      <p:sp>
        <p:nvSpPr>
          <p:cNvPr id="773" name="CustomShape 1"/>
          <p:cNvSpPr/>
          <p:nvPr/>
        </p:nvSpPr>
        <p:spPr>
          <a:xfrm>
            <a:off x="-1" y="5399999"/>
            <a:ext cx="10079282" cy="269281"/>
          </a:xfrm>
          <a:prstGeom prst="rect">
            <a:avLst/>
          </a:prstGeom>
          <a:solidFill>
            <a:srgbClr val="2C3E50"/>
          </a:solidFill>
          <a:ln w="12700">
            <a:miter lim="400000"/>
          </a:ln>
        </p:spPr>
        <p:txBody>
          <a:bodyPr lIns="45719" rIns="45719"/>
          <a:lstStyle/>
          <a:p>
            <a:endParaRPr/>
          </a:p>
        </p:txBody>
      </p:sp>
      <p:sp>
        <p:nvSpPr>
          <p:cNvPr id="774" name="CustomShape 2"/>
          <p:cNvSpPr/>
          <p:nvPr/>
        </p:nvSpPr>
        <p:spPr>
          <a:xfrm>
            <a:off x="-1" y="-1"/>
            <a:ext cx="10079282" cy="1214282"/>
          </a:xfrm>
          <a:prstGeom prst="rect">
            <a:avLst/>
          </a:prstGeom>
          <a:solidFill>
            <a:srgbClr val="2C3E50"/>
          </a:solidFill>
          <a:ln w="12700">
            <a:miter lim="400000"/>
          </a:ln>
        </p:spPr>
        <p:txBody>
          <a:bodyPr lIns="45719" rIns="45719"/>
          <a:lstStyle/>
          <a:p>
            <a:endParaRPr/>
          </a:p>
        </p:txBody>
      </p:sp>
      <p:sp>
        <p:nvSpPr>
          <p:cNvPr id="775" name="CustomShape 3"/>
          <p:cNvSpPr/>
          <p:nvPr/>
        </p:nvSpPr>
        <p:spPr>
          <a:xfrm>
            <a:off x="9270000" y="5170320"/>
            <a:ext cx="539281" cy="404281"/>
          </a:xfrm>
          <a:prstGeom prst="ellipse">
            <a:avLst/>
          </a:prstGeom>
          <a:solidFill>
            <a:srgbClr val="1ABC9C"/>
          </a:solidFill>
          <a:ln w="12700">
            <a:miter lim="400000"/>
          </a:ln>
        </p:spPr>
        <p:txBody>
          <a:bodyPr lIns="45719" rIns="45719"/>
          <a:lstStyle/>
          <a:p>
            <a:endParaRPr/>
          </a:p>
        </p:txBody>
      </p:sp>
      <p:sp>
        <p:nvSpPr>
          <p:cNvPr id="776"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777" name="Επίπεδο κύριου τμήματος ένα…"/>
          <p:cNvSpPr>
            <a:spLocks noGrp="1"/>
          </p:cNvSpPr>
          <p:nvPr>
            <p:ph type="body" sz="quarter" idx="1"/>
          </p:nvPr>
        </p:nvSpPr>
        <p:spPr>
          <a:xfrm>
            <a:off x="504000" y="1326600"/>
            <a:ext cx="4426921"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778" name="PlaceHolder 3"/>
          <p:cNvSpPr/>
          <p:nvPr/>
        </p:nvSpPr>
        <p:spPr>
          <a:xfrm>
            <a:off x="5152680" y="1326600"/>
            <a:ext cx="4426921" cy="1568521"/>
          </a:xfrm>
          <a:prstGeom prst="rect">
            <a:avLst/>
          </a:prstGeom>
          <a:ln w="12700">
            <a:miter lim="400000"/>
          </a:ln>
        </p:spPr>
        <p:txBody>
          <a:bodyPr lIns="0" tIns="0" rIns="0" bIns="0">
            <a:normAutofit/>
          </a:bodyPr>
          <a:lstStyle/>
          <a:p>
            <a:endParaRPr/>
          </a:p>
        </p:txBody>
      </p:sp>
      <p:sp>
        <p:nvSpPr>
          <p:cNvPr id="779" name="PlaceHolder 4"/>
          <p:cNvSpPr/>
          <p:nvPr/>
        </p:nvSpPr>
        <p:spPr>
          <a:xfrm>
            <a:off x="503999" y="3044519"/>
            <a:ext cx="4426922" cy="1568522"/>
          </a:xfrm>
          <a:prstGeom prst="rect">
            <a:avLst/>
          </a:prstGeom>
          <a:ln w="12700">
            <a:miter lim="400000"/>
          </a:ln>
        </p:spPr>
        <p:txBody>
          <a:bodyPr lIns="0" tIns="0" rIns="0" bIns="0">
            <a:normAutofit/>
          </a:bodyPr>
          <a:lstStyle/>
          <a:p>
            <a:endParaRPr/>
          </a:p>
        </p:txBody>
      </p:sp>
      <p:sp>
        <p:nvSpPr>
          <p:cNvPr id="780" name="PlaceHolder 5"/>
          <p:cNvSpPr>
            <a:spLocks noGrp="1"/>
          </p:cNvSpPr>
          <p:nvPr>
            <p:ph type="body" sz="quarter" idx="13"/>
          </p:nvPr>
        </p:nvSpPr>
        <p:spPr>
          <a:xfrm>
            <a:off x="5152680" y="3044519"/>
            <a:ext cx="4426921" cy="1568522"/>
          </a:xfrm>
          <a:prstGeom prst="rect">
            <a:avLst/>
          </a:prstGeom>
        </p:spPr>
        <p:txBody>
          <a:bodyPr/>
          <a:lstStyle/>
          <a:p>
            <a:pPr marL="0" indent="0" algn="l">
              <a:spcBef>
                <a:spcPts val="0"/>
              </a:spcBef>
              <a:buClrTx/>
              <a:buSzTx/>
              <a:buNone/>
              <a:defRPr spc="0"/>
            </a:pPr>
            <a:endParaRPr/>
          </a:p>
        </p:txBody>
      </p:sp>
      <p:sp>
        <p:nvSpPr>
          <p:cNvPr id="781"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Title, 6 Content">
    <p:spTree>
      <p:nvGrpSpPr>
        <p:cNvPr id="1" name=""/>
        <p:cNvGrpSpPr/>
        <p:nvPr/>
      </p:nvGrpSpPr>
      <p:grpSpPr>
        <a:xfrm>
          <a:off x="0" y="0"/>
          <a:ext cx="0" cy="0"/>
          <a:chOff x="0" y="0"/>
          <a:chExt cx="0" cy="0"/>
        </a:xfrm>
      </p:grpSpPr>
      <p:sp>
        <p:nvSpPr>
          <p:cNvPr id="788" name="CustomShape 1"/>
          <p:cNvSpPr/>
          <p:nvPr/>
        </p:nvSpPr>
        <p:spPr>
          <a:xfrm>
            <a:off x="-1" y="5399999"/>
            <a:ext cx="10079282" cy="269281"/>
          </a:xfrm>
          <a:prstGeom prst="rect">
            <a:avLst/>
          </a:prstGeom>
          <a:solidFill>
            <a:srgbClr val="2C3E50"/>
          </a:solidFill>
          <a:ln w="12700">
            <a:miter lim="400000"/>
          </a:ln>
        </p:spPr>
        <p:txBody>
          <a:bodyPr lIns="45719" rIns="45719"/>
          <a:lstStyle/>
          <a:p>
            <a:endParaRPr/>
          </a:p>
        </p:txBody>
      </p:sp>
      <p:sp>
        <p:nvSpPr>
          <p:cNvPr id="789" name="CustomShape 2"/>
          <p:cNvSpPr/>
          <p:nvPr/>
        </p:nvSpPr>
        <p:spPr>
          <a:xfrm>
            <a:off x="-1" y="-1"/>
            <a:ext cx="10079282" cy="1214282"/>
          </a:xfrm>
          <a:prstGeom prst="rect">
            <a:avLst/>
          </a:prstGeom>
          <a:solidFill>
            <a:srgbClr val="2C3E50"/>
          </a:solidFill>
          <a:ln w="12700">
            <a:miter lim="400000"/>
          </a:ln>
        </p:spPr>
        <p:txBody>
          <a:bodyPr lIns="45719" rIns="45719"/>
          <a:lstStyle/>
          <a:p>
            <a:endParaRPr/>
          </a:p>
        </p:txBody>
      </p:sp>
      <p:sp>
        <p:nvSpPr>
          <p:cNvPr id="790" name="CustomShape 3"/>
          <p:cNvSpPr/>
          <p:nvPr/>
        </p:nvSpPr>
        <p:spPr>
          <a:xfrm>
            <a:off x="9270000" y="5170320"/>
            <a:ext cx="539281" cy="404281"/>
          </a:xfrm>
          <a:prstGeom prst="ellipse">
            <a:avLst/>
          </a:prstGeom>
          <a:solidFill>
            <a:srgbClr val="1ABC9C"/>
          </a:solidFill>
          <a:ln w="12700">
            <a:miter lim="400000"/>
          </a:ln>
        </p:spPr>
        <p:txBody>
          <a:bodyPr lIns="45719" rIns="45719"/>
          <a:lstStyle/>
          <a:p>
            <a:endParaRPr/>
          </a:p>
        </p:txBody>
      </p:sp>
      <p:sp>
        <p:nvSpPr>
          <p:cNvPr id="791"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792" name="Επίπεδο κύριου τμήματος ένα…"/>
          <p:cNvSpPr>
            <a:spLocks noGrp="1"/>
          </p:cNvSpPr>
          <p:nvPr>
            <p:ph type="body" sz="quarter" idx="1"/>
          </p:nvPr>
        </p:nvSpPr>
        <p:spPr>
          <a:xfrm>
            <a:off x="504000" y="1326600"/>
            <a:ext cx="2921040"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793" name="PlaceHolder 3"/>
          <p:cNvSpPr/>
          <p:nvPr/>
        </p:nvSpPr>
        <p:spPr>
          <a:xfrm>
            <a:off x="3571559" y="1326600"/>
            <a:ext cx="2921041" cy="1568521"/>
          </a:xfrm>
          <a:prstGeom prst="rect">
            <a:avLst/>
          </a:prstGeom>
          <a:ln w="12700">
            <a:miter lim="400000"/>
          </a:ln>
        </p:spPr>
        <p:txBody>
          <a:bodyPr lIns="0" tIns="0" rIns="0" bIns="0">
            <a:normAutofit/>
          </a:bodyPr>
          <a:lstStyle/>
          <a:p>
            <a:endParaRPr/>
          </a:p>
        </p:txBody>
      </p:sp>
      <p:sp>
        <p:nvSpPr>
          <p:cNvPr id="794" name="PlaceHolder 4"/>
          <p:cNvSpPr/>
          <p:nvPr/>
        </p:nvSpPr>
        <p:spPr>
          <a:xfrm>
            <a:off x="6639120" y="1326600"/>
            <a:ext cx="2921041" cy="1568521"/>
          </a:xfrm>
          <a:prstGeom prst="rect">
            <a:avLst/>
          </a:prstGeom>
          <a:ln w="12700">
            <a:miter lim="400000"/>
          </a:ln>
        </p:spPr>
        <p:txBody>
          <a:bodyPr lIns="0" tIns="0" rIns="0" bIns="0">
            <a:normAutofit/>
          </a:bodyPr>
          <a:lstStyle/>
          <a:p>
            <a:endParaRPr/>
          </a:p>
        </p:txBody>
      </p:sp>
      <p:sp>
        <p:nvSpPr>
          <p:cNvPr id="795" name="PlaceHolder 5"/>
          <p:cNvSpPr/>
          <p:nvPr/>
        </p:nvSpPr>
        <p:spPr>
          <a:xfrm>
            <a:off x="503999" y="3044519"/>
            <a:ext cx="2921042" cy="1568522"/>
          </a:xfrm>
          <a:prstGeom prst="rect">
            <a:avLst/>
          </a:prstGeom>
          <a:ln w="12700">
            <a:miter lim="400000"/>
          </a:ln>
        </p:spPr>
        <p:txBody>
          <a:bodyPr lIns="0" tIns="0" rIns="0" bIns="0">
            <a:normAutofit/>
          </a:bodyPr>
          <a:lstStyle/>
          <a:p>
            <a:endParaRPr/>
          </a:p>
        </p:txBody>
      </p:sp>
      <p:sp>
        <p:nvSpPr>
          <p:cNvPr id="796" name="PlaceHolder 6"/>
          <p:cNvSpPr/>
          <p:nvPr/>
        </p:nvSpPr>
        <p:spPr>
          <a:xfrm>
            <a:off x="3571559" y="3044519"/>
            <a:ext cx="2921041" cy="1568522"/>
          </a:xfrm>
          <a:prstGeom prst="rect">
            <a:avLst/>
          </a:prstGeom>
          <a:ln w="12700">
            <a:miter lim="400000"/>
          </a:ln>
        </p:spPr>
        <p:txBody>
          <a:bodyPr lIns="0" tIns="0" rIns="0" bIns="0">
            <a:normAutofit/>
          </a:bodyPr>
          <a:lstStyle/>
          <a:p>
            <a:endParaRPr/>
          </a:p>
        </p:txBody>
      </p:sp>
      <p:sp>
        <p:nvSpPr>
          <p:cNvPr id="797" name="PlaceHolder 7"/>
          <p:cNvSpPr>
            <a:spLocks noGrp="1"/>
          </p:cNvSpPr>
          <p:nvPr>
            <p:ph type="body" sz="quarter" idx="13"/>
          </p:nvPr>
        </p:nvSpPr>
        <p:spPr>
          <a:xfrm>
            <a:off x="6639120" y="3044519"/>
            <a:ext cx="2921041" cy="1568522"/>
          </a:xfrm>
          <a:prstGeom prst="rect">
            <a:avLst/>
          </a:prstGeom>
        </p:spPr>
        <p:txBody>
          <a:bodyPr/>
          <a:lstStyle/>
          <a:p>
            <a:pPr marL="0" indent="0" algn="l">
              <a:spcBef>
                <a:spcPts val="0"/>
              </a:spcBef>
              <a:buClrTx/>
              <a:buSzTx/>
              <a:buNone/>
              <a:defRPr spc="0"/>
            </a:pPr>
            <a:endParaRPr/>
          </a:p>
        </p:txBody>
      </p:sp>
      <p:sp>
        <p:nvSpPr>
          <p:cNvPr id="798"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pic>
        <p:nvPicPr>
          <p:cNvPr id="805" name="image6.png" descr="image6.png"/>
          <p:cNvPicPr>
            <a:picLocks noChangeAspect="1"/>
          </p:cNvPicPr>
          <p:nvPr/>
        </p:nvPicPr>
        <p:blipFill>
          <a:blip r:embed="rId2">
            <a:extLst/>
          </a:blip>
          <a:stretch>
            <a:fillRect/>
          </a:stretch>
        </p:blipFill>
        <p:spPr>
          <a:xfrm>
            <a:off x="0" y="3239"/>
            <a:ext cx="10078920" cy="5666041"/>
          </a:xfrm>
          <a:prstGeom prst="rect">
            <a:avLst/>
          </a:prstGeom>
          <a:ln w="12700">
            <a:miter lim="400000"/>
          </a:ln>
        </p:spPr>
      </p:pic>
      <p:sp>
        <p:nvSpPr>
          <p:cNvPr id="806"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813" name="image6.png" descr="image6.png"/>
          <p:cNvPicPr>
            <a:picLocks noChangeAspect="1"/>
          </p:cNvPicPr>
          <p:nvPr/>
        </p:nvPicPr>
        <p:blipFill>
          <a:blip r:embed="rId2">
            <a:extLst/>
          </a:blip>
          <a:stretch>
            <a:fillRect/>
          </a:stretch>
        </p:blipFill>
        <p:spPr>
          <a:xfrm>
            <a:off x="0" y="3239"/>
            <a:ext cx="10078920" cy="5666041"/>
          </a:xfrm>
          <a:prstGeom prst="rect">
            <a:avLst/>
          </a:prstGeom>
          <a:ln w="12700">
            <a:miter lim="400000"/>
          </a:ln>
        </p:spPr>
      </p:pic>
      <p:sp>
        <p:nvSpPr>
          <p:cNvPr id="814"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815" name="Επίπεδο κύριου τμήματος ένα…"/>
          <p:cNvSpPr>
            <a:spLocks noGrp="1"/>
          </p:cNvSpPr>
          <p:nvPr>
            <p:ph type="body" idx="1"/>
          </p:nvPr>
        </p:nvSpPr>
        <p:spPr>
          <a:xfrm>
            <a:off x="504000" y="1326600"/>
            <a:ext cx="9072000" cy="3288601"/>
          </a:xfrm>
          <a:prstGeom prst="rect">
            <a:avLst/>
          </a:prstGeom>
        </p:spPr>
        <p:txBody>
          <a:bodyPr anchor="ct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816"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Title, Content">
    <p:spTree>
      <p:nvGrpSpPr>
        <p:cNvPr id="1" name=""/>
        <p:cNvGrpSpPr/>
        <p:nvPr/>
      </p:nvGrpSpPr>
      <p:grpSpPr>
        <a:xfrm>
          <a:off x="0" y="0"/>
          <a:ext cx="0" cy="0"/>
          <a:chOff x="0" y="0"/>
          <a:chExt cx="0" cy="0"/>
        </a:xfrm>
      </p:grpSpPr>
      <p:pic>
        <p:nvPicPr>
          <p:cNvPr id="823" name="image6.png" descr="image6.png"/>
          <p:cNvPicPr>
            <a:picLocks noChangeAspect="1"/>
          </p:cNvPicPr>
          <p:nvPr/>
        </p:nvPicPr>
        <p:blipFill>
          <a:blip r:embed="rId2">
            <a:extLst/>
          </a:blip>
          <a:stretch>
            <a:fillRect/>
          </a:stretch>
        </p:blipFill>
        <p:spPr>
          <a:xfrm>
            <a:off x="0" y="3239"/>
            <a:ext cx="10078920" cy="5666041"/>
          </a:xfrm>
          <a:prstGeom prst="rect">
            <a:avLst/>
          </a:prstGeom>
          <a:ln w="12700">
            <a:miter lim="400000"/>
          </a:ln>
        </p:spPr>
      </p:pic>
      <p:sp>
        <p:nvSpPr>
          <p:cNvPr id="824"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825" name="Επίπεδο κύριου τμήματος ένα…"/>
          <p:cNvSpPr>
            <a:spLocks noGrp="1"/>
          </p:cNvSpPr>
          <p:nvPr>
            <p:ph type="body" idx="1"/>
          </p:nvPr>
        </p:nvSpPr>
        <p:spPr>
          <a:xfrm>
            <a:off x="504000" y="1326600"/>
            <a:ext cx="9072000" cy="3288601"/>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826"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Title, 2 Content">
    <p:spTree>
      <p:nvGrpSpPr>
        <p:cNvPr id="1" name=""/>
        <p:cNvGrpSpPr/>
        <p:nvPr/>
      </p:nvGrpSpPr>
      <p:grpSpPr>
        <a:xfrm>
          <a:off x="0" y="0"/>
          <a:ext cx="0" cy="0"/>
          <a:chOff x="0" y="0"/>
          <a:chExt cx="0" cy="0"/>
        </a:xfrm>
      </p:grpSpPr>
      <p:pic>
        <p:nvPicPr>
          <p:cNvPr id="833" name="image6.png" descr="image6.png"/>
          <p:cNvPicPr>
            <a:picLocks noChangeAspect="1"/>
          </p:cNvPicPr>
          <p:nvPr/>
        </p:nvPicPr>
        <p:blipFill>
          <a:blip r:embed="rId2">
            <a:extLst/>
          </a:blip>
          <a:stretch>
            <a:fillRect/>
          </a:stretch>
        </p:blipFill>
        <p:spPr>
          <a:xfrm>
            <a:off x="0" y="3239"/>
            <a:ext cx="10078920" cy="5666041"/>
          </a:xfrm>
          <a:prstGeom prst="rect">
            <a:avLst/>
          </a:prstGeom>
          <a:ln w="12700">
            <a:miter lim="400000"/>
          </a:ln>
        </p:spPr>
      </p:pic>
      <p:sp>
        <p:nvSpPr>
          <p:cNvPr id="834"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835" name="Επίπεδο κύριου τμήματος ένα…"/>
          <p:cNvSpPr>
            <a:spLocks noGrp="1"/>
          </p:cNvSpPr>
          <p:nvPr>
            <p:ph type="body" sz="half" idx="1"/>
          </p:nvPr>
        </p:nvSpPr>
        <p:spPr>
          <a:xfrm>
            <a:off x="504000" y="1326600"/>
            <a:ext cx="4426921" cy="3288601"/>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836" name="PlaceHolder 3"/>
          <p:cNvSpPr>
            <a:spLocks noGrp="1"/>
          </p:cNvSpPr>
          <p:nvPr>
            <p:ph type="body" sz="half" idx="13"/>
          </p:nvPr>
        </p:nvSpPr>
        <p:spPr>
          <a:xfrm>
            <a:off x="5152680" y="1326600"/>
            <a:ext cx="4426921" cy="3288601"/>
          </a:xfrm>
          <a:prstGeom prst="rect">
            <a:avLst/>
          </a:prstGeom>
        </p:spPr>
        <p:txBody>
          <a:bodyPr/>
          <a:lstStyle/>
          <a:p>
            <a:pPr marL="0" indent="0" algn="l">
              <a:spcBef>
                <a:spcPts val="0"/>
              </a:spcBef>
              <a:buClrTx/>
              <a:buSzTx/>
              <a:buNone/>
              <a:defRPr spc="0"/>
            </a:pPr>
            <a:endParaRPr/>
          </a:p>
        </p:txBody>
      </p:sp>
      <p:sp>
        <p:nvSpPr>
          <p:cNvPr id="837"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844" name="image6.png" descr="image6.png"/>
          <p:cNvPicPr>
            <a:picLocks noChangeAspect="1"/>
          </p:cNvPicPr>
          <p:nvPr/>
        </p:nvPicPr>
        <p:blipFill>
          <a:blip r:embed="rId2">
            <a:extLst/>
          </a:blip>
          <a:stretch>
            <a:fillRect/>
          </a:stretch>
        </p:blipFill>
        <p:spPr>
          <a:xfrm>
            <a:off x="0" y="3239"/>
            <a:ext cx="10078920" cy="5666041"/>
          </a:xfrm>
          <a:prstGeom prst="rect">
            <a:avLst/>
          </a:prstGeom>
          <a:ln w="12700">
            <a:miter lim="400000"/>
          </a:ln>
        </p:spPr>
      </p:pic>
      <p:sp>
        <p:nvSpPr>
          <p:cNvPr id="845"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846"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cSld name="Centered Text">
    <p:spTree>
      <p:nvGrpSpPr>
        <p:cNvPr id="1" name=""/>
        <p:cNvGrpSpPr/>
        <p:nvPr/>
      </p:nvGrpSpPr>
      <p:grpSpPr>
        <a:xfrm>
          <a:off x="0" y="0"/>
          <a:ext cx="0" cy="0"/>
          <a:chOff x="0" y="0"/>
          <a:chExt cx="0" cy="0"/>
        </a:xfrm>
      </p:grpSpPr>
      <p:pic>
        <p:nvPicPr>
          <p:cNvPr id="853" name="image6.png" descr="image6.png"/>
          <p:cNvPicPr>
            <a:picLocks noChangeAspect="1"/>
          </p:cNvPicPr>
          <p:nvPr/>
        </p:nvPicPr>
        <p:blipFill>
          <a:blip r:embed="rId2">
            <a:extLst/>
          </a:blip>
          <a:stretch>
            <a:fillRect/>
          </a:stretch>
        </p:blipFill>
        <p:spPr>
          <a:xfrm>
            <a:off x="0" y="3239"/>
            <a:ext cx="10078920" cy="5666041"/>
          </a:xfrm>
          <a:prstGeom prst="rect">
            <a:avLst/>
          </a:prstGeom>
          <a:ln w="12700">
            <a:miter lim="400000"/>
          </a:ln>
        </p:spPr>
      </p:pic>
      <p:sp>
        <p:nvSpPr>
          <p:cNvPr id="854" name="Επίπεδο κύριου τμήματος ένα…"/>
          <p:cNvSpPr>
            <a:spLocks noGrp="1"/>
          </p:cNvSpPr>
          <p:nvPr>
            <p:ph type="body" idx="1"/>
          </p:nvPr>
        </p:nvSpPr>
        <p:spPr>
          <a:xfrm>
            <a:off x="504000" y="226079"/>
            <a:ext cx="9072000" cy="4388401"/>
          </a:xfrm>
          <a:prstGeom prst="rect">
            <a:avLst/>
          </a:prstGeom>
        </p:spPr>
        <p:txBody>
          <a:bodyPr anchor="ct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855"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cSld name="Title, 2 Content and Content">
    <p:spTree>
      <p:nvGrpSpPr>
        <p:cNvPr id="1" name=""/>
        <p:cNvGrpSpPr/>
        <p:nvPr/>
      </p:nvGrpSpPr>
      <p:grpSpPr>
        <a:xfrm>
          <a:off x="0" y="0"/>
          <a:ext cx="0" cy="0"/>
          <a:chOff x="0" y="0"/>
          <a:chExt cx="0" cy="0"/>
        </a:xfrm>
      </p:grpSpPr>
      <p:pic>
        <p:nvPicPr>
          <p:cNvPr id="862" name="image6.png" descr="image6.png"/>
          <p:cNvPicPr>
            <a:picLocks noChangeAspect="1"/>
          </p:cNvPicPr>
          <p:nvPr/>
        </p:nvPicPr>
        <p:blipFill>
          <a:blip r:embed="rId2">
            <a:extLst/>
          </a:blip>
          <a:stretch>
            <a:fillRect/>
          </a:stretch>
        </p:blipFill>
        <p:spPr>
          <a:xfrm>
            <a:off x="0" y="3239"/>
            <a:ext cx="10078920" cy="5666041"/>
          </a:xfrm>
          <a:prstGeom prst="rect">
            <a:avLst/>
          </a:prstGeom>
          <a:ln w="12700">
            <a:miter lim="400000"/>
          </a:ln>
        </p:spPr>
      </p:pic>
      <p:sp>
        <p:nvSpPr>
          <p:cNvPr id="863"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864" name="Επίπεδο κύριου τμήματος ένα…"/>
          <p:cNvSpPr>
            <a:spLocks noGrp="1"/>
          </p:cNvSpPr>
          <p:nvPr>
            <p:ph type="body" sz="quarter" idx="1"/>
          </p:nvPr>
        </p:nvSpPr>
        <p:spPr>
          <a:xfrm>
            <a:off x="504000" y="1326600"/>
            <a:ext cx="4426921"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865" name="PlaceHolder 3"/>
          <p:cNvSpPr/>
          <p:nvPr/>
        </p:nvSpPr>
        <p:spPr>
          <a:xfrm>
            <a:off x="5152680" y="1326600"/>
            <a:ext cx="4426921" cy="3288601"/>
          </a:xfrm>
          <a:prstGeom prst="rect">
            <a:avLst/>
          </a:prstGeom>
          <a:ln w="12700">
            <a:miter lim="400000"/>
          </a:ln>
        </p:spPr>
        <p:txBody>
          <a:bodyPr lIns="0" tIns="0" rIns="0" bIns="0">
            <a:normAutofit/>
          </a:bodyPr>
          <a:lstStyle/>
          <a:p>
            <a:endParaRPr/>
          </a:p>
        </p:txBody>
      </p:sp>
      <p:sp>
        <p:nvSpPr>
          <p:cNvPr id="866" name="PlaceHolder 4"/>
          <p:cNvSpPr>
            <a:spLocks noGrp="1"/>
          </p:cNvSpPr>
          <p:nvPr>
            <p:ph type="body" sz="quarter" idx="13"/>
          </p:nvPr>
        </p:nvSpPr>
        <p:spPr>
          <a:xfrm>
            <a:off x="503999" y="3044519"/>
            <a:ext cx="4426922" cy="1568522"/>
          </a:xfrm>
          <a:prstGeom prst="rect">
            <a:avLst/>
          </a:prstGeom>
        </p:spPr>
        <p:txBody>
          <a:bodyPr/>
          <a:lstStyle/>
          <a:p>
            <a:pPr marL="0" indent="0" algn="l">
              <a:spcBef>
                <a:spcPts val="0"/>
              </a:spcBef>
              <a:buClrTx/>
              <a:buSzTx/>
              <a:buNone/>
              <a:defRPr spc="0"/>
            </a:pPr>
            <a:endParaRPr/>
          </a:p>
        </p:txBody>
      </p:sp>
      <p:sp>
        <p:nvSpPr>
          <p:cNvPr id="867"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Content and 2 Content">
    <p:spTree>
      <p:nvGrpSpPr>
        <p:cNvPr id="1" name=""/>
        <p:cNvGrpSpPr/>
        <p:nvPr/>
      </p:nvGrpSpPr>
      <p:grpSpPr>
        <a:xfrm>
          <a:off x="0" y="0"/>
          <a:ext cx="0" cy="0"/>
          <a:chOff x="0" y="0"/>
          <a:chExt cx="0" cy="0"/>
        </a:xfrm>
      </p:grpSpPr>
      <p:sp>
        <p:nvSpPr>
          <p:cNvPr id="75" name="Κείμενο τίτλου"/>
          <p:cNvSpPr>
            <a:spLocks noGrp="1"/>
          </p:cNvSpPr>
          <p:nvPr>
            <p:ph type="title"/>
          </p:nvPr>
        </p:nvSpPr>
        <p:spPr>
          <a:xfrm>
            <a:off x="504000" y="226079"/>
            <a:ext cx="9072000" cy="946442"/>
          </a:xfrm>
          <a:prstGeom prst="rect">
            <a:avLst/>
          </a:prstGeom>
        </p:spPr>
        <p:txBody>
          <a:bodyPr>
            <a:normAutofit/>
          </a:bodyPr>
          <a:lstStyle/>
          <a:p>
            <a:r>
              <a:t>Κείμενο τίτλου</a:t>
            </a:r>
          </a:p>
        </p:txBody>
      </p:sp>
      <p:sp>
        <p:nvSpPr>
          <p:cNvPr id="76" name="Επίπεδο κύριου τμήματος ένα…"/>
          <p:cNvSpPr>
            <a:spLocks noGrp="1"/>
          </p:cNvSpPr>
          <p:nvPr>
            <p:ph type="body" sz="half" idx="1"/>
          </p:nvPr>
        </p:nvSpPr>
        <p:spPr>
          <a:xfrm>
            <a:off x="504000" y="1326600"/>
            <a:ext cx="4426921" cy="3288601"/>
          </a:xfrm>
          <a:prstGeom prst="rect">
            <a:avLst/>
          </a:prstGeom>
        </p:spPr>
        <p:txBody>
          <a:body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77" name="PlaceHolder 3"/>
          <p:cNvSpPr/>
          <p:nvPr/>
        </p:nvSpPr>
        <p:spPr>
          <a:xfrm>
            <a:off x="5152680" y="1326600"/>
            <a:ext cx="4426921" cy="1568521"/>
          </a:xfrm>
          <a:prstGeom prst="rect">
            <a:avLst/>
          </a:prstGeom>
          <a:ln w="12700">
            <a:miter lim="400000"/>
          </a:ln>
        </p:spPr>
        <p:txBody>
          <a:bodyPr lIns="0" tIns="0" rIns="0" bIns="0">
            <a:normAutofit/>
          </a:bodyPr>
          <a:lstStyle/>
          <a:p>
            <a:pPr marL="431999" indent="-323999" algn="ctr">
              <a:spcBef>
                <a:spcPts val="1400"/>
              </a:spcBef>
              <a:buClr>
                <a:srgbClr val="000000"/>
              </a:buClr>
              <a:buSzPct val="45000"/>
              <a:buChar char="●"/>
              <a:defRPr spc="-100"/>
            </a:pPr>
            <a:endParaRPr/>
          </a:p>
        </p:txBody>
      </p:sp>
      <p:sp>
        <p:nvSpPr>
          <p:cNvPr id="78" name="PlaceHolder 4"/>
          <p:cNvSpPr>
            <a:spLocks noGrp="1"/>
          </p:cNvSpPr>
          <p:nvPr>
            <p:ph type="body" sz="quarter" idx="13"/>
          </p:nvPr>
        </p:nvSpPr>
        <p:spPr>
          <a:xfrm>
            <a:off x="5152680" y="3044519"/>
            <a:ext cx="4426921" cy="1568522"/>
          </a:xfrm>
          <a:prstGeom prst="rect">
            <a:avLst/>
          </a:prstGeom>
        </p:spPr>
        <p:txBody>
          <a:bodyPr/>
          <a:lstStyle/>
          <a:p>
            <a:pPr>
              <a:defRPr spc="-100"/>
            </a:pPr>
            <a:endParaRPr/>
          </a:p>
        </p:txBody>
      </p:sp>
      <p:sp>
        <p:nvSpPr>
          <p:cNvPr id="79"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cSld name="Title Content and 2 Content">
    <p:spTree>
      <p:nvGrpSpPr>
        <p:cNvPr id="1" name=""/>
        <p:cNvGrpSpPr/>
        <p:nvPr/>
      </p:nvGrpSpPr>
      <p:grpSpPr>
        <a:xfrm>
          <a:off x="0" y="0"/>
          <a:ext cx="0" cy="0"/>
          <a:chOff x="0" y="0"/>
          <a:chExt cx="0" cy="0"/>
        </a:xfrm>
      </p:grpSpPr>
      <p:pic>
        <p:nvPicPr>
          <p:cNvPr id="874" name="image6.png" descr="image6.png"/>
          <p:cNvPicPr>
            <a:picLocks noChangeAspect="1"/>
          </p:cNvPicPr>
          <p:nvPr/>
        </p:nvPicPr>
        <p:blipFill>
          <a:blip r:embed="rId2">
            <a:extLst/>
          </a:blip>
          <a:stretch>
            <a:fillRect/>
          </a:stretch>
        </p:blipFill>
        <p:spPr>
          <a:xfrm>
            <a:off x="0" y="3239"/>
            <a:ext cx="10078920" cy="5666041"/>
          </a:xfrm>
          <a:prstGeom prst="rect">
            <a:avLst/>
          </a:prstGeom>
          <a:ln w="12700">
            <a:miter lim="400000"/>
          </a:ln>
        </p:spPr>
      </p:pic>
      <p:sp>
        <p:nvSpPr>
          <p:cNvPr id="875"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876" name="Επίπεδο κύριου τμήματος ένα…"/>
          <p:cNvSpPr>
            <a:spLocks noGrp="1"/>
          </p:cNvSpPr>
          <p:nvPr>
            <p:ph type="body" sz="half" idx="1"/>
          </p:nvPr>
        </p:nvSpPr>
        <p:spPr>
          <a:xfrm>
            <a:off x="504000" y="1326600"/>
            <a:ext cx="4426921" cy="3288601"/>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877" name="PlaceHolder 3"/>
          <p:cNvSpPr/>
          <p:nvPr/>
        </p:nvSpPr>
        <p:spPr>
          <a:xfrm>
            <a:off x="5152680" y="1326600"/>
            <a:ext cx="4426921" cy="1568521"/>
          </a:xfrm>
          <a:prstGeom prst="rect">
            <a:avLst/>
          </a:prstGeom>
          <a:ln w="12700">
            <a:miter lim="400000"/>
          </a:ln>
        </p:spPr>
        <p:txBody>
          <a:bodyPr lIns="0" tIns="0" rIns="0" bIns="0">
            <a:normAutofit/>
          </a:bodyPr>
          <a:lstStyle/>
          <a:p>
            <a:endParaRPr/>
          </a:p>
        </p:txBody>
      </p:sp>
      <p:sp>
        <p:nvSpPr>
          <p:cNvPr id="878" name="PlaceHolder 4"/>
          <p:cNvSpPr>
            <a:spLocks noGrp="1"/>
          </p:cNvSpPr>
          <p:nvPr>
            <p:ph type="body" sz="quarter" idx="13"/>
          </p:nvPr>
        </p:nvSpPr>
        <p:spPr>
          <a:xfrm>
            <a:off x="5152680" y="3044519"/>
            <a:ext cx="4426921" cy="1568522"/>
          </a:xfrm>
          <a:prstGeom prst="rect">
            <a:avLst/>
          </a:prstGeom>
        </p:spPr>
        <p:txBody>
          <a:bodyPr/>
          <a:lstStyle/>
          <a:p>
            <a:pPr marL="0" indent="0" algn="l">
              <a:spcBef>
                <a:spcPts val="0"/>
              </a:spcBef>
              <a:buClrTx/>
              <a:buSzTx/>
              <a:buNone/>
              <a:defRPr spc="0"/>
            </a:pPr>
            <a:endParaRPr/>
          </a:p>
        </p:txBody>
      </p:sp>
      <p:sp>
        <p:nvSpPr>
          <p:cNvPr id="879"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
  <p:cSld name="Title, 2 Content over Content">
    <p:spTree>
      <p:nvGrpSpPr>
        <p:cNvPr id="1" name=""/>
        <p:cNvGrpSpPr/>
        <p:nvPr/>
      </p:nvGrpSpPr>
      <p:grpSpPr>
        <a:xfrm>
          <a:off x="0" y="0"/>
          <a:ext cx="0" cy="0"/>
          <a:chOff x="0" y="0"/>
          <a:chExt cx="0" cy="0"/>
        </a:xfrm>
      </p:grpSpPr>
      <p:pic>
        <p:nvPicPr>
          <p:cNvPr id="886" name="image6.png" descr="image6.png"/>
          <p:cNvPicPr>
            <a:picLocks noChangeAspect="1"/>
          </p:cNvPicPr>
          <p:nvPr/>
        </p:nvPicPr>
        <p:blipFill>
          <a:blip r:embed="rId2">
            <a:extLst/>
          </a:blip>
          <a:stretch>
            <a:fillRect/>
          </a:stretch>
        </p:blipFill>
        <p:spPr>
          <a:xfrm>
            <a:off x="0" y="3239"/>
            <a:ext cx="10078920" cy="5666041"/>
          </a:xfrm>
          <a:prstGeom prst="rect">
            <a:avLst/>
          </a:prstGeom>
          <a:ln w="12700">
            <a:miter lim="400000"/>
          </a:ln>
        </p:spPr>
      </p:pic>
      <p:sp>
        <p:nvSpPr>
          <p:cNvPr id="887"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888" name="Επίπεδο κύριου τμήματος ένα…"/>
          <p:cNvSpPr>
            <a:spLocks noGrp="1"/>
          </p:cNvSpPr>
          <p:nvPr>
            <p:ph type="body" sz="quarter" idx="1"/>
          </p:nvPr>
        </p:nvSpPr>
        <p:spPr>
          <a:xfrm>
            <a:off x="504000" y="1326600"/>
            <a:ext cx="4426921"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889" name="PlaceHolder 3"/>
          <p:cNvSpPr/>
          <p:nvPr/>
        </p:nvSpPr>
        <p:spPr>
          <a:xfrm>
            <a:off x="5152680" y="1326600"/>
            <a:ext cx="4426921" cy="1568521"/>
          </a:xfrm>
          <a:prstGeom prst="rect">
            <a:avLst/>
          </a:prstGeom>
          <a:ln w="12700">
            <a:miter lim="400000"/>
          </a:ln>
        </p:spPr>
        <p:txBody>
          <a:bodyPr lIns="0" tIns="0" rIns="0" bIns="0">
            <a:normAutofit/>
          </a:bodyPr>
          <a:lstStyle/>
          <a:p>
            <a:endParaRPr/>
          </a:p>
        </p:txBody>
      </p:sp>
      <p:sp>
        <p:nvSpPr>
          <p:cNvPr id="890" name="PlaceHolder 4"/>
          <p:cNvSpPr>
            <a:spLocks noGrp="1"/>
          </p:cNvSpPr>
          <p:nvPr>
            <p:ph type="body" sz="half" idx="13"/>
          </p:nvPr>
        </p:nvSpPr>
        <p:spPr>
          <a:xfrm>
            <a:off x="503999" y="3044519"/>
            <a:ext cx="9072002" cy="1568522"/>
          </a:xfrm>
          <a:prstGeom prst="rect">
            <a:avLst/>
          </a:prstGeom>
        </p:spPr>
        <p:txBody>
          <a:bodyPr/>
          <a:lstStyle/>
          <a:p>
            <a:pPr marL="0" indent="0" algn="l">
              <a:spcBef>
                <a:spcPts val="0"/>
              </a:spcBef>
              <a:buClrTx/>
              <a:buSzTx/>
              <a:buNone/>
              <a:defRPr spc="0"/>
            </a:pPr>
            <a:endParaRPr/>
          </a:p>
        </p:txBody>
      </p:sp>
      <p:sp>
        <p:nvSpPr>
          <p:cNvPr id="891"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cSld name="Title, Content over Content">
    <p:spTree>
      <p:nvGrpSpPr>
        <p:cNvPr id="1" name=""/>
        <p:cNvGrpSpPr/>
        <p:nvPr/>
      </p:nvGrpSpPr>
      <p:grpSpPr>
        <a:xfrm>
          <a:off x="0" y="0"/>
          <a:ext cx="0" cy="0"/>
          <a:chOff x="0" y="0"/>
          <a:chExt cx="0" cy="0"/>
        </a:xfrm>
      </p:grpSpPr>
      <p:pic>
        <p:nvPicPr>
          <p:cNvPr id="898" name="image6.png" descr="image6.png"/>
          <p:cNvPicPr>
            <a:picLocks noChangeAspect="1"/>
          </p:cNvPicPr>
          <p:nvPr/>
        </p:nvPicPr>
        <p:blipFill>
          <a:blip r:embed="rId2">
            <a:extLst/>
          </a:blip>
          <a:stretch>
            <a:fillRect/>
          </a:stretch>
        </p:blipFill>
        <p:spPr>
          <a:xfrm>
            <a:off x="0" y="3239"/>
            <a:ext cx="10078920" cy="5666041"/>
          </a:xfrm>
          <a:prstGeom prst="rect">
            <a:avLst/>
          </a:prstGeom>
          <a:ln w="12700">
            <a:miter lim="400000"/>
          </a:ln>
        </p:spPr>
      </p:pic>
      <p:sp>
        <p:nvSpPr>
          <p:cNvPr id="899"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900" name="Επίπεδο κύριου τμήματος ένα…"/>
          <p:cNvSpPr>
            <a:spLocks noGrp="1"/>
          </p:cNvSpPr>
          <p:nvPr>
            <p:ph type="body" sz="half" idx="1"/>
          </p:nvPr>
        </p:nvSpPr>
        <p:spPr>
          <a:xfrm>
            <a:off x="504000" y="1326600"/>
            <a:ext cx="9072000"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901" name="PlaceHolder 3"/>
          <p:cNvSpPr>
            <a:spLocks noGrp="1"/>
          </p:cNvSpPr>
          <p:nvPr>
            <p:ph type="body" sz="half" idx="13"/>
          </p:nvPr>
        </p:nvSpPr>
        <p:spPr>
          <a:xfrm>
            <a:off x="503999" y="3044519"/>
            <a:ext cx="9072002" cy="1568522"/>
          </a:xfrm>
          <a:prstGeom prst="rect">
            <a:avLst/>
          </a:prstGeom>
        </p:spPr>
        <p:txBody>
          <a:bodyPr/>
          <a:lstStyle/>
          <a:p>
            <a:pPr marL="0" indent="0" algn="l">
              <a:spcBef>
                <a:spcPts val="0"/>
              </a:spcBef>
              <a:buClrTx/>
              <a:buSzTx/>
              <a:buNone/>
              <a:defRPr spc="0"/>
            </a:pPr>
            <a:endParaRPr/>
          </a:p>
        </p:txBody>
      </p:sp>
      <p:sp>
        <p:nvSpPr>
          <p:cNvPr id="902"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cSld name="Title, 4 Content">
    <p:spTree>
      <p:nvGrpSpPr>
        <p:cNvPr id="1" name=""/>
        <p:cNvGrpSpPr/>
        <p:nvPr/>
      </p:nvGrpSpPr>
      <p:grpSpPr>
        <a:xfrm>
          <a:off x="0" y="0"/>
          <a:ext cx="0" cy="0"/>
          <a:chOff x="0" y="0"/>
          <a:chExt cx="0" cy="0"/>
        </a:xfrm>
      </p:grpSpPr>
      <p:pic>
        <p:nvPicPr>
          <p:cNvPr id="909" name="image6.png" descr="image6.png"/>
          <p:cNvPicPr>
            <a:picLocks noChangeAspect="1"/>
          </p:cNvPicPr>
          <p:nvPr/>
        </p:nvPicPr>
        <p:blipFill>
          <a:blip r:embed="rId2">
            <a:extLst/>
          </a:blip>
          <a:stretch>
            <a:fillRect/>
          </a:stretch>
        </p:blipFill>
        <p:spPr>
          <a:xfrm>
            <a:off x="0" y="3239"/>
            <a:ext cx="10078920" cy="5666041"/>
          </a:xfrm>
          <a:prstGeom prst="rect">
            <a:avLst/>
          </a:prstGeom>
          <a:ln w="12700">
            <a:miter lim="400000"/>
          </a:ln>
        </p:spPr>
      </p:pic>
      <p:sp>
        <p:nvSpPr>
          <p:cNvPr id="910"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911" name="Επίπεδο κύριου τμήματος ένα…"/>
          <p:cNvSpPr>
            <a:spLocks noGrp="1"/>
          </p:cNvSpPr>
          <p:nvPr>
            <p:ph type="body" sz="quarter" idx="1"/>
          </p:nvPr>
        </p:nvSpPr>
        <p:spPr>
          <a:xfrm>
            <a:off x="504000" y="1326600"/>
            <a:ext cx="4426921"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912" name="PlaceHolder 3"/>
          <p:cNvSpPr/>
          <p:nvPr/>
        </p:nvSpPr>
        <p:spPr>
          <a:xfrm>
            <a:off x="5152680" y="1326600"/>
            <a:ext cx="4426921" cy="1568521"/>
          </a:xfrm>
          <a:prstGeom prst="rect">
            <a:avLst/>
          </a:prstGeom>
          <a:ln w="12700">
            <a:miter lim="400000"/>
          </a:ln>
        </p:spPr>
        <p:txBody>
          <a:bodyPr lIns="0" tIns="0" rIns="0" bIns="0">
            <a:normAutofit/>
          </a:bodyPr>
          <a:lstStyle/>
          <a:p>
            <a:endParaRPr/>
          </a:p>
        </p:txBody>
      </p:sp>
      <p:sp>
        <p:nvSpPr>
          <p:cNvPr id="913" name="PlaceHolder 4"/>
          <p:cNvSpPr/>
          <p:nvPr/>
        </p:nvSpPr>
        <p:spPr>
          <a:xfrm>
            <a:off x="503999" y="3044519"/>
            <a:ext cx="4426922" cy="1568522"/>
          </a:xfrm>
          <a:prstGeom prst="rect">
            <a:avLst/>
          </a:prstGeom>
          <a:ln w="12700">
            <a:miter lim="400000"/>
          </a:ln>
        </p:spPr>
        <p:txBody>
          <a:bodyPr lIns="0" tIns="0" rIns="0" bIns="0">
            <a:normAutofit/>
          </a:bodyPr>
          <a:lstStyle/>
          <a:p>
            <a:endParaRPr/>
          </a:p>
        </p:txBody>
      </p:sp>
      <p:sp>
        <p:nvSpPr>
          <p:cNvPr id="914" name="PlaceHolder 5"/>
          <p:cNvSpPr>
            <a:spLocks noGrp="1"/>
          </p:cNvSpPr>
          <p:nvPr>
            <p:ph type="body" sz="quarter" idx="13"/>
          </p:nvPr>
        </p:nvSpPr>
        <p:spPr>
          <a:xfrm>
            <a:off x="5152680" y="3044519"/>
            <a:ext cx="4426921" cy="1568522"/>
          </a:xfrm>
          <a:prstGeom prst="rect">
            <a:avLst/>
          </a:prstGeom>
        </p:spPr>
        <p:txBody>
          <a:bodyPr/>
          <a:lstStyle/>
          <a:p>
            <a:pPr marL="0" indent="0" algn="l">
              <a:spcBef>
                <a:spcPts val="0"/>
              </a:spcBef>
              <a:buClrTx/>
              <a:buSzTx/>
              <a:buNone/>
              <a:defRPr spc="0"/>
            </a:pPr>
            <a:endParaRPr/>
          </a:p>
        </p:txBody>
      </p:sp>
      <p:sp>
        <p:nvSpPr>
          <p:cNvPr id="915"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Title, 6 Content">
    <p:spTree>
      <p:nvGrpSpPr>
        <p:cNvPr id="1" name=""/>
        <p:cNvGrpSpPr/>
        <p:nvPr/>
      </p:nvGrpSpPr>
      <p:grpSpPr>
        <a:xfrm>
          <a:off x="0" y="0"/>
          <a:ext cx="0" cy="0"/>
          <a:chOff x="0" y="0"/>
          <a:chExt cx="0" cy="0"/>
        </a:xfrm>
      </p:grpSpPr>
      <p:pic>
        <p:nvPicPr>
          <p:cNvPr id="922" name="image6.png" descr="image6.png"/>
          <p:cNvPicPr>
            <a:picLocks noChangeAspect="1"/>
          </p:cNvPicPr>
          <p:nvPr/>
        </p:nvPicPr>
        <p:blipFill>
          <a:blip r:embed="rId2">
            <a:extLst/>
          </a:blip>
          <a:stretch>
            <a:fillRect/>
          </a:stretch>
        </p:blipFill>
        <p:spPr>
          <a:xfrm>
            <a:off x="0" y="3239"/>
            <a:ext cx="10078920" cy="5666041"/>
          </a:xfrm>
          <a:prstGeom prst="rect">
            <a:avLst/>
          </a:prstGeom>
          <a:ln w="12700">
            <a:miter lim="400000"/>
          </a:ln>
        </p:spPr>
      </p:pic>
      <p:sp>
        <p:nvSpPr>
          <p:cNvPr id="923"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924" name="Επίπεδο κύριου τμήματος ένα…"/>
          <p:cNvSpPr>
            <a:spLocks noGrp="1"/>
          </p:cNvSpPr>
          <p:nvPr>
            <p:ph type="body" sz="quarter" idx="1"/>
          </p:nvPr>
        </p:nvSpPr>
        <p:spPr>
          <a:xfrm>
            <a:off x="504000" y="1326600"/>
            <a:ext cx="2921040"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925" name="PlaceHolder 3"/>
          <p:cNvSpPr/>
          <p:nvPr/>
        </p:nvSpPr>
        <p:spPr>
          <a:xfrm>
            <a:off x="3571559" y="1326600"/>
            <a:ext cx="2921041" cy="1568521"/>
          </a:xfrm>
          <a:prstGeom prst="rect">
            <a:avLst/>
          </a:prstGeom>
          <a:ln w="12700">
            <a:miter lim="400000"/>
          </a:ln>
        </p:spPr>
        <p:txBody>
          <a:bodyPr lIns="0" tIns="0" rIns="0" bIns="0">
            <a:normAutofit/>
          </a:bodyPr>
          <a:lstStyle/>
          <a:p>
            <a:endParaRPr/>
          </a:p>
        </p:txBody>
      </p:sp>
      <p:sp>
        <p:nvSpPr>
          <p:cNvPr id="926" name="PlaceHolder 4"/>
          <p:cNvSpPr/>
          <p:nvPr/>
        </p:nvSpPr>
        <p:spPr>
          <a:xfrm>
            <a:off x="6639120" y="1326600"/>
            <a:ext cx="2921041" cy="1568521"/>
          </a:xfrm>
          <a:prstGeom prst="rect">
            <a:avLst/>
          </a:prstGeom>
          <a:ln w="12700">
            <a:miter lim="400000"/>
          </a:ln>
        </p:spPr>
        <p:txBody>
          <a:bodyPr lIns="0" tIns="0" rIns="0" bIns="0">
            <a:normAutofit/>
          </a:bodyPr>
          <a:lstStyle/>
          <a:p>
            <a:endParaRPr/>
          </a:p>
        </p:txBody>
      </p:sp>
      <p:sp>
        <p:nvSpPr>
          <p:cNvPr id="927" name="PlaceHolder 5"/>
          <p:cNvSpPr/>
          <p:nvPr/>
        </p:nvSpPr>
        <p:spPr>
          <a:xfrm>
            <a:off x="503999" y="3044519"/>
            <a:ext cx="2921042" cy="1568522"/>
          </a:xfrm>
          <a:prstGeom prst="rect">
            <a:avLst/>
          </a:prstGeom>
          <a:ln w="12700">
            <a:miter lim="400000"/>
          </a:ln>
        </p:spPr>
        <p:txBody>
          <a:bodyPr lIns="0" tIns="0" rIns="0" bIns="0">
            <a:normAutofit/>
          </a:bodyPr>
          <a:lstStyle/>
          <a:p>
            <a:endParaRPr/>
          </a:p>
        </p:txBody>
      </p:sp>
      <p:sp>
        <p:nvSpPr>
          <p:cNvPr id="928" name="PlaceHolder 6"/>
          <p:cNvSpPr/>
          <p:nvPr/>
        </p:nvSpPr>
        <p:spPr>
          <a:xfrm>
            <a:off x="3571559" y="3044519"/>
            <a:ext cx="2921041" cy="1568522"/>
          </a:xfrm>
          <a:prstGeom prst="rect">
            <a:avLst/>
          </a:prstGeom>
          <a:ln w="12700">
            <a:miter lim="400000"/>
          </a:ln>
        </p:spPr>
        <p:txBody>
          <a:bodyPr lIns="0" tIns="0" rIns="0" bIns="0">
            <a:normAutofit/>
          </a:bodyPr>
          <a:lstStyle/>
          <a:p>
            <a:endParaRPr/>
          </a:p>
        </p:txBody>
      </p:sp>
      <p:sp>
        <p:nvSpPr>
          <p:cNvPr id="929" name="PlaceHolder 7"/>
          <p:cNvSpPr>
            <a:spLocks noGrp="1"/>
          </p:cNvSpPr>
          <p:nvPr>
            <p:ph type="body" sz="quarter" idx="13"/>
          </p:nvPr>
        </p:nvSpPr>
        <p:spPr>
          <a:xfrm>
            <a:off x="6639120" y="3044519"/>
            <a:ext cx="2921041" cy="1568522"/>
          </a:xfrm>
          <a:prstGeom prst="rect">
            <a:avLst/>
          </a:prstGeom>
        </p:spPr>
        <p:txBody>
          <a:bodyPr/>
          <a:lstStyle/>
          <a:p>
            <a:pPr marL="0" indent="0" algn="l">
              <a:spcBef>
                <a:spcPts val="0"/>
              </a:spcBef>
              <a:buClrTx/>
              <a:buSzTx/>
              <a:buNone/>
              <a:defRPr spc="0"/>
            </a:pPr>
            <a:endParaRPr/>
          </a:p>
        </p:txBody>
      </p:sp>
      <p:sp>
        <p:nvSpPr>
          <p:cNvPr id="930"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pic>
        <p:nvPicPr>
          <p:cNvPr id="937" name="image7.png" descr="image7.png"/>
          <p:cNvPicPr>
            <a:picLocks noChangeAspect="1"/>
          </p:cNvPicPr>
          <p:nvPr/>
        </p:nvPicPr>
        <p:blipFill>
          <a:blip r:embed="rId2">
            <a:extLst/>
          </a:blip>
          <a:stretch>
            <a:fillRect/>
          </a:stretch>
        </p:blipFill>
        <p:spPr>
          <a:xfrm>
            <a:off x="0" y="0"/>
            <a:ext cx="10085041" cy="5669280"/>
          </a:xfrm>
          <a:prstGeom prst="rect">
            <a:avLst/>
          </a:prstGeom>
          <a:ln w="12700">
            <a:miter lim="400000"/>
          </a:ln>
        </p:spPr>
      </p:pic>
      <p:sp>
        <p:nvSpPr>
          <p:cNvPr id="938"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945" name="image7.png" descr="image7.png"/>
          <p:cNvPicPr>
            <a:picLocks noChangeAspect="1"/>
          </p:cNvPicPr>
          <p:nvPr/>
        </p:nvPicPr>
        <p:blipFill>
          <a:blip r:embed="rId2">
            <a:extLst/>
          </a:blip>
          <a:stretch>
            <a:fillRect/>
          </a:stretch>
        </p:blipFill>
        <p:spPr>
          <a:xfrm>
            <a:off x="0" y="0"/>
            <a:ext cx="10085041" cy="5669280"/>
          </a:xfrm>
          <a:prstGeom prst="rect">
            <a:avLst/>
          </a:prstGeom>
          <a:ln w="12700">
            <a:miter lim="400000"/>
          </a:ln>
        </p:spPr>
      </p:pic>
      <p:sp>
        <p:nvSpPr>
          <p:cNvPr id="946"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947" name="Επίπεδο κύριου τμήματος ένα…"/>
          <p:cNvSpPr>
            <a:spLocks noGrp="1"/>
          </p:cNvSpPr>
          <p:nvPr>
            <p:ph type="body" idx="1"/>
          </p:nvPr>
        </p:nvSpPr>
        <p:spPr>
          <a:xfrm>
            <a:off x="504000" y="1326600"/>
            <a:ext cx="9072000" cy="3288601"/>
          </a:xfrm>
          <a:prstGeom prst="rect">
            <a:avLst/>
          </a:prstGeom>
        </p:spPr>
        <p:txBody>
          <a:bodyPr anchor="ct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948"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
  <p:cSld name="Title, Content">
    <p:spTree>
      <p:nvGrpSpPr>
        <p:cNvPr id="1" name=""/>
        <p:cNvGrpSpPr/>
        <p:nvPr/>
      </p:nvGrpSpPr>
      <p:grpSpPr>
        <a:xfrm>
          <a:off x="0" y="0"/>
          <a:ext cx="0" cy="0"/>
          <a:chOff x="0" y="0"/>
          <a:chExt cx="0" cy="0"/>
        </a:xfrm>
      </p:grpSpPr>
      <p:pic>
        <p:nvPicPr>
          <p:cNvPr id="955" name="image7.png" descr="image7.png"/>
          <p:cNvPicPr>
            <a:picLocks noChangeAspect="1"/>
          </p:cNvPicPr>
          <p:nvPr/>
        </p:nvPicPr>
        <p:blipFill>
          <a:blip r:embed="rId2">
            <a:extLst/>
          </a:blip>
          <a:stretch>
            <a:fillRect/>
          </a:stretch>
        </p:blipFill>
        <p:spPr>
          <a:xfrm>
            <a:off x="0" y="0"/>
            <a:ext cx="10085041" cy="5669280"/>
          </a:xfrm>
          <a:prstGeom prst="rect">
            <a:avLst/>
          </a:prstGeom>
          <a:ln w="12700">
            <a:miter lim="400000"/>
          </a:ln>
        </p:spPr>
      </p:pic>
      <p:sp>
        <p:nvSpPr>
          <p:cNvPr id="956"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957" name="Επίπεδο κύριου τμήματος ένα…"/>
          <p:cNvSpPr>
            <a:spLocks noGrp="1"/>
          </p:cNvSpPr>
          <p:nvPr>
            <p:ph type="body" idx="1"/>
          </p:nvPr>
        </p:nvSpPr>
        <p:spPr>
          <a:xfrm>
            <a:off x="504000" y="1326600"/>
            <a:ext cx="9072000" cy="3288601"/>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958"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x">
  <p:cSld name="Title, 2 Content">
    <p:spTree>
      <p:nvGrpSpPr>
        <p:cNvPr id="1" name=""/>
        <p:cNvGrpSpPr/>
        <p:nvPr/>
      </p:nvGrpSpPr>
      <p:grpSpPr>
        <a:xfrm>
          <a:off x="0" y="0"/>
          <a:ext cx="0" cy="0"/>
          <a:chOff x="0" y="0"/>
          <a:chExt cx="0" cy="0"/>
        </a:xfrm>
      </p:grpSpPr>
      <p:pic>
        <p:nvPicPr>
          <p:cNvPr id="965" name="image7.png" descr="image7.png"/>
          <p:cNvPicPr>
            <a:picLocks noChangeAspect="1"/>
          </p:cNvPicPr>
          <p:nvPr/>
        </p:nvPicPr>
        <p:blipFill>
          <a:blip r:embed="rId2">
            <a:extLst/>
          </a:blip>
          <a:stretch>
            <a:fillRect/>
          </a:stretch>
        </p:blipFill>
        <p:spPr>
          <a:xfrm>
            <a:off x="0" y="0"/>
            <a:ext cx="10085041" cy="5669280"/>
          </a:xfrm>
          <a:prstGeom prst="rect">
            <a:avLst/>
          </a:prstGeom>
          <a:ln w="12700">
            <a:miter lim="400000"/>
          </a:ln>
        </p:spPr>
      </p:pic>
      <p:sp>
        <p:nvSpPr>
          <p:cNvPr id="966"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967" name="Επίπεδο κύριου τμήματος ένα…"/>
          <p:cNvSpPr>
            <a:spLocks noGrp="1"/>
          </p:cNvSpPr>
          <p:nvPr>
            <p:ph type="body" sz="half" idx="1"/>
          </p:nvPr>
        </p:nvSpPr>
        <p:spPr>
          <a:xfrm>
            <a:off x="504000" y="1326600"/>
            <a:ext cx="4426921" cy="3288601"/>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968" name="PlaceHolder 3"/>
          <p:cNvSpPr>
            <a:spLocks noGrp="1"/>
          </p:cNvSpPr>
          <p:nvPr>
            <p:ph type="body" sz="half" idx="13"/>
          </p:nvPr>
        </p:nvSpPr>
        <p:spPr>
          <a:xfrm>
            <a:off x="5152680" y="1326600"/>
            <a:ext cx="4426921" cy="3288601"/>
          </a:xfrm>
          <a:prstGeom prst="rect">
            <a:avLst/>
          </a:prstGeom>
        </p:spPr>
        <p:txBody>
          <a:bodyPr/>
          <a:lstStyle/>
          <a:p>
            <a:pPr marL="0" indent="0" algn="l">
              <a:spcBef>
                <a:spcPts val="0"/>
              </a:spcBef>
              <a:buClrTx/>
              <a:buSzTx/>
              <a:buNone/>
              <a:defRPr spc="0"/>
            </a:pPr>
            <a:endParaRPr/>
          </a:p>
        </p:txBody>
      </p:sp>
      <p:sp>
        <p:nvSpPr>
          <p:cNvPr id="969"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976" name="image7.png" descr="image7.png"/>
          <p:cNvPicPr>
            <a:picLocks noChangeAspect="1"/>
          </p:cNvPicPr>
          <p:nvPr/>
        </p:nvPicPr>
        <p:blipFill>
          <a:blip r:embed="rId2">
            <a:extLst/>
          </a:blip>
          <a:stretch>
            <a:fillRect/>
          </a:stretch>
        </p:blipFill>
        <p:spPr>
          <a:xfrm>
            <a:off x="0" y="0"/>
            <a:ext cx="10085041" cy="5669280"/>
          </a:xfrm>
          <a:prstGeom prst="rect">
            <a:avLst/>
          </a:prstGeom>
          <a:ln w="12700">
            <a:miter lim="400000"/>
          </a:ln>
        </p:spPr>
      </p:pic>
      <p:sp>
        <p:nvSpPr>
          <p:cNvPr id="977"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978"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2 Content over Content">
    <p:spTree>
      <p:nvGrpSpPr>
        <p:cNvPr id="1" name=""/>
        <p:cNvGrpSpPr/>
        <p:nvPr/>
      </p:nvGrpSpPr>
      <p:grpSpPr>
        <a:xfrm>
          <a:off x="0" y="0"/>
          <a:ext cx="0" cy="0"/>
          <a:chOff x="0" y="0"/>
          <a:chExt cx="0" cy="0"/>
        </a:xfrm>
      </p:grpSpPr>
      <p:sp>
        <p:nvSpPr>
          <p:cNvPr id="86" name="Κείμενο τίτλου"/>
          <p:cNvSpPr>
            <a:spLocks noGrp="1"/>
          </p:cNvSpPr>
          <p:nvPr>
            <p:ph type="title"/>
          </p:nvPr>
        </p:nvSpPr>
        <p:spPr>
          <a:xfrm>
            <a:off x="504000" y="226079"/>
            <a:ext cx="9072000" cy="946442"/>
          </a:xfrm>
          <a:prstGeom prst="rect">
            <a:avLst/>
          </a:prstGeom>
        </p:spPr>
        <p:txBody>
          <a:bodyPr>
            <a:normAutofit/>
          </a:bodyPr>
          <a:lstStyle/>
          <a:p>
            <a:r>
              <a:t>Κείμενο τίτλου</a:t>
            </a:r>
          </a:p>
        </p:txBody>
      </p:sp>
      <p:sp>
        <p:nvSpPr>
          <p:cNvPr id="87" name="Επίπεδο κύριου τμήματος ένα…"/>
          <p:cNvSpPr>
            <a:spLocks noGrp="1"/>
          </p:cNvSpPr>
          <p:nvPr>
            <p:ph type="body" sz="quarter" idx="1"/>
          </p:nvPr>
        </p:nvSpPr>
        <p:spPr>
          <a:xfrm>
            <a:off x="504000" y="1326600"/>
            <a:ext cx="4426921" cy="1568520"/>
          </a:xfrm>
          <a:prstGeom prst="rect">
            <a:avLst/>
          </a:prstGeom>
        </p:spPr>
        <p:txBody>
          <a:body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88" name="PlaceHolder 3"/>
          <p:cNvSpPr/>
          <p:nvPr/>
        </p:nvSpPr>
        <p:spPr>
          <a:xfrm>
            <a:off x="5152680" y="1326600"/>
            <a:ext cx="4426921" cy="1568521"/>
          </a:xfrm>
          <a:prstGeom prst="rect">
            <a:avLst/>
          </a:prstGeom>
          <a:ln w="12700">
            <a:miter lim="400000"/>
          </a:ln>
        </p:spPr>
        <p:txBody>
          <a:bodyPr lIns="0" tIns="0" rIns="0" bIns="0">
            <a:normAutofit/>
          </a:bodyPr>
          <a:lstStyle/>
          <a:p>
            <a:pPr marL="431999" indent="-323999" algn="ctr">
              <a:spcBef>
                <a:spcPts val="1400"/>
              </a:spcBef>
              <a:buClr>
                <a:srgbClr val="000000"/>
              </a:buClr>
              <a:buSzPct val="45000"/>
              <a:buChar char="●"/>
              <a:defRPr spc="-100"/>
            </a:pPr>
            <a:endParaRPr/>
          </a:p>
        </p:txBody>
      </p:sp>
      <p:sp>
        <p:nvSpPr>
          <p:cNvPr id="89" name="PlaceHolder 4"/>
          <p:cNvSpPr>
            <a:spLocks noGrp="1"/>
          </p:cNvSpPr>
          <p:nvPr>
            <p:ph type="body" sz="half" idx="13"/>
          </p:nvPr>
        </p:nvSpPr>
        <p:spPr>
          <a:xfrm>
            <a:off x="503999" y="3044519"/>
            <a:ext cx="9072002" cy="1568522"/>
          </a:xfrm>
          <a:prstGeom prst="rect">
            <a:avLst/>
          </a:prstGeom>
        </p:spPr>
        <p:txBody>
          <a:bodyPr/>
          <a:lstStyle/>
          <a:p>
            <a:pPr>
              <a:defRPr spc="-100"/>
            </a:pPr>
            <a:endParaRPr/>
          </a:p>
        </p:txBody>
      </p:sp>
      <p:sp>
        <p:nvSpPr>
          <p:cNvPr id="90"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cSld name="Centered Text">
    <p:spTree>
      <p:nvGrpSpPr>
        <p:cNvPr id="1" name=""/>
        <p:cNvGrpSpPr/>
        <p:nvPr/>
      </p:nvGrpSpPr>
      <p:grpSpPr>
        <a:xfrm>
          <a:off x="0" y="0"/>
          <a:ext cx="0" cy="0"/>
          <a:chOff x="0" y="0"/>
          <a:chExt cx="0" cy="0"/>
        </a:xfrm>
      </p:grpSpPr>
      <p:pic>
        <p:nvPicPr>
          <p:cNvPr id="985" name="image7.png" descr="image7.png"/>
          <p:cNvPicPr>
            <a:picLocks noChangeAspect="1"/>
          </p:cNvPicPr>
          <p:nvPr/>
        </p:nvPicPr>
        <p:blipFill>
          <a:blip r:embed="rId2">
            <a:extLst/>
          </a:blip>
          <a:stretch>
            <a:fillRect/>
          </a:stretch>
        </p:blipFill>
        <p:spPr>
          <a:xfrm>
            <a:off x="0" y="0"/>
            <a:ext cx="10085041" cy="5669280"/>
          </a:xfrm>
          <a:prstGeom prst="rect">
            <a:avLst/>
          </a:prstGeom>
          <a:ln w="12700">
            <a:miter lim="400000"/>
          </a:ln>
        </p:spPr>
      </p:pic>
      <p:sp>
        <p:nvSpPr>
          <p:cNvPr id="986" name="Επίπεδο κύριου τμήματος ένα…"/>
          <p:cNvSpPr>
            <a:spLocks noGrp="1"/>
          </p:cNvSpPr>
          <p:nvPr>
            <p:ph type="body" idx="1"/>
          </p:nvPr>
        </p:nvSpPr>
        <p:spPr>
          <a:xfrm>
            <a:off x="504000" y="226079"/>
            <a:ext cx="9072000" cy="4388401"/>
          </a:xfrm>
          <a:prstGeom prst="rect">
            <a:avLst/>
          </a:prstGeom>
        </p:spPr>
        <p:txBody>
          <a:bodyPr anchor="ct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987"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cSld name="Title, 2 Content and Content">
    <p:spTree>
      <p:nvGrpSpPr>
        <p:cNvPr id="1" name=""/>
        <p:cNvGrpSpPr/>
        <p:nvPr/>
      </p:nvGrpSpPr>
      <p:grpSpPr>
        <a:xfrm>
          <a:off x="0" y="0"/>
          <a:ext cx="0" cy="0"/>
          <a:chOff x="0" y="0"/>
          <a:chExt cx="0" cy="0"/>
        </a:xfrm>
      </p:grpSpPr>
      <p:pic>
        <p:nvPicPr>
          <p:cNvPr id="994" name="image7.png" descr="image7.png"/>
          <p:cNvPicPr>
            <a:picLocks noChangeAspect="1"/>
          </p:cNvPicPr>
          <p:nvPr/>
        </p:nvPicPr>
        <p:blipFill>
          <a:blip r:embed="rId2">
            <a:extLst/>
          </a:blip>
          <a:stretch>
            <a:fillRect/>
          </a:stretch>
        </p:blipFill>
        <p:spPr>
          <a:xfrm>
            <a:off x="0" y="0"/>
            <a:ext cx="10085041" cy="5669280"/>
          </a:xfrm>
          <a:prstGeom prst="rect">
            <a:avLst/>
          </a:prstGeom>
          <a:ln w="12700">
            <a:miter lim="400000"/>
          </a:ln>
        </p:spPr>
      </p:pic>
      <p:sp>
        <p:nvSpPr>
          <p:cNvPr id="995"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996" name="Επίπεδο κύριου τμήματος ένα…"/>
          <p:cNvSpPr>
            <a:spLocks noGrp="1"/>
          </p:cNvSpPr>
          <p:nvPr>
            <p:ph type="body" sz="quarter" idx="1"/>
          </p:nvPr>
        </p:nvSpPr>
        <p:spPr>
          <a:xfrm>
            <a:off x="504000" y="1326600"/>
            <a:ext cx="4426921"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997" name="PlaceHolder 3"/>
          <p:cNvSpPr/>
          <p:nvPr/>
        </p:nvSpPr>
        <p:spPr>
          <a:xfrm>
            <a:off x="5152680" y="1326600"/>
            <a:ext cx="4426921" cy="3288601"/>
          </a:xfrm>
          <a:prstGeom prst="rect">
            <a:avLst/>
          </a:prstGeom>
          <a:ln w="12700">
            <a:miter lim="400000"/>
          </a:ln>
        </p:spPr>
        <p:txBody>
          <a:bodyPr lIns="0" tIns="0" rIns="0" bIns="0">
            <a:normAutofit/>
          </a:bodyPr>
          <a:lstStyle/>
          <a:p>
            <a:endParaRPr/>
          </a:p>
        </p:txBody>
      </p:sp>
      <p:sp>
        <p:nvSpPr>
          <p:cNvPr id="998" name="PlaceHolder 4"/>
          <p:cNvSpPr>
            <a:spLocks noGrp="1"/>
          </p:cNvSpPr>
          <p:nvPr>
            <p:ph type="body" sz="quarter" idx="13"/>
          </p:nvPr>
        </p:nvSpPr>
        <p:spPr>
          <a:xfrm>
            <a:off x="503999" y="3044519"/>
            <a:ext cx="4426922" cy="1568522"/>
          </a:xfrm>
          <a:prstGeom prst="rect">
            <a:avLst/>
          </a:prstGeom>
        </p:spPr>
        <p:txBody>
          <a:bodyPr/>
          <a:lstStyle/>
          <a:p>
            <a:pPr marL="0" indent="0" algn="l">
              <a:spcBef>
                <a:spcPts val="0"/>
              </a:spcBef>
              <a:buClrTx/>
              <a:buSzTx/>
              <a:buNone/>
              <a:defRPr spc="0"/>
            </a:pPr>
            <a:endParaRPr/>
          </a:p>
        </p:txBody>
      </p:sp>
      <p:sp>
        <p:nvSpPr>
          <p:cNvPr id="999"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cSld name="Title Content and 2 Content">
    <p:spTree>
      <p:nvGrpSpPr>
        <p:cNvPr id="1" name=""/>
        <p:cNvGrpSpPr/>
        <p:nvPr/>
      </p:nvGrpSpPr>
      <p:grpSpPr>
        <a:xfrm>
          <a:off x="0" y="0"/>
          <a:ext cx="0" cy="0"/>
          <a:chOff x="0" y="0"/>
          <a:chExt cx="0" cy="0"/>
        </a:xfrm>
      </p:grpSpPr>
      <p:pic>
        <p:nvPicPr>
          <p:cNvPr id="1006" name="image7.png" descr="image7.png"/>
          <p:cNvPicPr>
            <a:picLocks noChangeAspect="1"/>
          </p:cNvPicPr>
          <p:nvPr/>
        </p:nvPicPr>
        <p:blipFill>
          <a:blip r:embed="rId2">
            <a:extLst/>
          </a:blip>
          <a:stretch>
            <a:fillRect/>
          </a:stretch>
        </p:blipFill>
        <p:spPr>
          <a:xfrm>
            <a:off x="0" y="0"/>
            <a:ext cx="10085041" cy="5669280"/>
          </a:xfrm>
          <a:prstGeom prst="rect">
            <a:avLst/>
          </a:prstGeom>
          <a:ln w="12700">
            <a:miter lim="400000"/>
          </a:ln>
        </p:spPr>
      </p:pic>
      <p:sp>
        <p:nvSpPr>
          <p:cNvPr id="1007"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1008" name="Επίπεδο κύριου τμήματος ένα…"/>
          <p:cNvSpPr>
            <a:spLocks noGrp="1"/>
          </p:cNvSpPr>
          <p:nvPr>
            <p:ph type="body" sz="half" idx="1"/>
          </p:nvPr>
        </p:nvSpPr>
        <p:spPr>
          <a:xfrm>
            <a:off x="504000" y="1326600"/>
            <a:ext cx="4426921" cy="3288601"/>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009" name="PlaceHolder 3"/>
          <p:cNvSpPr/>
          <p:nvPr/>
        </p:nvSpPr>
        <p:spPr>
          <a:xfrm>
            <a:off x="5152680" y="1326600"/>
            <a:ext cx="4426921" cy="1568521"/>
          </a:xfrm>
          <a:prstGeom prst="rect">
            <a:avLst/>
          </a:prstGeom>
          <a:ln w="12700">
            <a:miter lim="400000"/>
          </a:ln>
        </p:spPr>
        <p:txBody>
          <a:bodyPr lIns="0" tIns="0" rIns="0" bIns="0">
            <a:normAutofit/>
          </a:bodyPr>
          <a:lstStyle/>
          <a:p>
            <a:endParaRPr/>
          </a:p>
        </p:txBody>
      </p:sp>
      <p:sp>
        <p:nvSpPr>
          <p:cNvPr id="1010" name="PlaceHolder 4"/>
          <p:cNvSpPr>
            <a:spLocks noGrp="1"/>
          </p:cNvSpPr>
          <p:nvPr>
            <p:ph type="body" sz="quarter" idx="13"/>
          </p:nvPr>
        </p:nvSpPr>
        <p:spPr>
          <a:xfrm>
            <a:off x="5152680" y="3044519"/>
            <a:ext cx="4426921" cy="1568522"/>
          </a:xfrm>
          <a:prstGeom prst="rect">
            <a:avLst/>
          </a:prstGeom>
        </p:spPr>
        <p:txBody>
          <a:bodyPr/>
          <a:lstStyle/>
          <a:p>
            <a:pPr marL="0" indent="0" algn="l">
              <a:spcBef>
                <a:spcPts val="0"/>
              </a:spcBef>
              <a:buClrTx/>
              <a:buSzTx/>
              <a:buNone/>
              <a:defRPr spc="0"/>
            </a:pPr>
            <a:endParaRPr/>
          </a:p>
        </p:txBody>
      </p:sp>
      <p:sp>
        <p:nvSpPr>
          <p:cNvPr id="1011"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cSld name="Title, 2 Content over Content">
    <p:spTree>
      <p:nvGrpSpPr>
        <p:cNvPr id="1" name=""/>
        <p:cNvGrpSpPr/>
        <p:nvPr/>
      </p:nvGrpSpPr>
      <p:grpSpPr>
        <a:xfrm>
          <a:off x="0" y="0"/>
          <a:ext cx="0" cy="0"/>
          <a:chOff x="0" y="0"/>
          <a:chExt cx="0" cy="0"/>
        </a:xfrm>
      </p:grpSpPr>
      <p:pic>
        <p:nvPicPr>
          <p:cNvPr id="1018" name="image7.png" descr="image7.png"/>
          <p:cNvPicPr>
            <a:picLocks noChangeAspect="1"/>
          </p:cNvPicPr>
          <p:nvPr/>
        </p:nvPicPr>
        <p:blipFill>
          <a:blip r:embed="rId2">
            <a:extLst/>
          </a:blip>
          <a:stretch>
            <a:fillRect/>
          </a:stretch>
        </p:blipFill>
        <p:spPr>
          <a:xfrm>
            <a:off x="0" y="0"/>
            <a:ext cx="10085041" cy="5669280"/>
          </a:xfrm>
          <a:prstGeom prst="rect">
            <a:avLst/>
          </a:prstGeom>
          <a:ln w="12700">
            <a:miter lim="400000"/>
          </a:ln>
        </p:spPr>
      </p:pic>
      <p:sp>
        <p:nvSpPr>
          <p:cNvPr id="1019"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1020" name="Επίπεδο κύριου τμήματος ένα…"/>
          <p:cNvSpPr>
            <a:spLocks noGrp="1"/>
          </p:cNvSpPr>
          <p:nvPr>
            <p:ph type="body" sz="quarter" idx="1"/>
          </p:nvPr>
        </p:nvSpPr>
        <p:spPr>
          <a:xfrm>
            <a:off x="504000" y="1326600"/>
            <a:ext cx="4426921"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021" name="PlaceHolder 3"/>
          <p:cNvSpPr/>
          <p:nvPr/>
        </p:nvSpPr>
        <p:spPr>
          <a:xfrm>
            <a:off x="5152680" y="1326600"/>
            <a:ext cx="4426921" cy="1568521"/>
          </a:xfrm>
          <a:prstGeom prst="rect">
            <a:avLst/>
          </a:prstGeom>
          <a:ln w="12700">
            <a:miter lim="400000"/>
          </a:ln>
        </p:spPr>
        <p:txBody>
          <a:bodyPr lIns="0" tIns="0" rIns="0" bIns="0">
            <a:normAutofit/>
          </a:bodyPr>
          <a:lstStyle/>
          <a:p>
            <a:endParaRPr/>
          </a:p>
        </p:txBody>
      </p:sp>
      <p:sp>
        <p:nvSpPr>
          <p:cNvPr id="1022" name="PlaceHolder 4"/>
          <p:cNvSpPr>
            <a:spLocks noGrp="1"/>
          </p:cNvSpPr>
          <p:nvPr>
            <p:ph type="body" sz="half" idx="13"/>
          </p:nvPr>
        </p:nvSpPr>
        <p:spPr>
          <a:xfrm>
            <a:off x="503999" y="3044519"/>
            <a:ext cx="9072002" cy="1568522"/>
          </a:xfrm>
          <a:prstGeom prst="rect">
            <a:avLst/>
          </a:prstGeom>
        </p:spPr>
        <p:txBody>
          <a:bodyPr/>
          <a:lstStyle/>
          <a:p>
            <a:pPr marL="0" indent="0" algn="l">
              <a:spcBef>
                <a:spcPts val="0"/>
              </a:spcBef>
              <a:buClrTx/>
              <a:buSzTx/>
              <a:buNone/>
              <a:defRPr spc="0"/>
            </a:pPr>
            <a:endParaRPr/>
          </a:p>
        </p:txBody>
      </p:sp>
      <p:sp>
        <p:nvSpPr>
          <p:cNvPr id="1023"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
  <p:cSld name="Title, Content over Content">
    <p:spTree>
      <p:nvGrpSpPr>
        <p:cNvPr id="1" name=""/>
        <p:cNvGrpSpPr/>
        <p:nvPr/>
      </p:nvGrpSpPr>
      <p:grpSpPr>
        <a:xfrm>
          <a:off x="0" y="0"/>
          <a:ext cx="0" cy="0"/>
          <a:chOff x="0" y="0"/>
          <a:chExt cx="0" cy="0"/>
        </a:xfrm>
      </p:grpSpPr>
      <p:pic>
        <p:nvPicPr>
          <p:cNvPr id="1030" name="image7.png" descr="image7.png"/>
          <p:cNvPicPr>
            <a:picLocks noChangeAspect="1"/>
          </p:cNvPicPr>
          <p:nvPr/>
        </p:nvPicPr>
        <p:blipFill>
          <a:blip r:embed="rId2">
            <a:extLst/>
          </a:blip>
          <a:stretch>
            <a:fillRect/>
          </a:stretch>
        </p:blipFill>
        <p:spPr>
          <a:xfrm>
            <a:off x="0" y="0"/>
            <a:ext cx="10085041" cy="5669280"/>
          </a:xfrm>
          <a:prstGeom prst="rect">
            <a:avLst/>
          </a:prstGeom>
          <a:ln w="12700">
            <a:miter lim="400000"/>
          </a:ln>
        </p:spPr>
      </p:pic>
      <p:sp>
        <p:nvSpPr>
          <p:cNvPr id="1031"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1032" name="Επίπεδο κύριου τμήματος ένα…"/>
          <p:cNvSpPr>
            <a:spLocks noGrp="1"/>
          </p:cNvSpPr>
          <p:nvPr>
            <p:ph type="body" sz="half" idx="1"/>
          </p:nvPr>
        </p:nvSpPr>
        <p:spPr>
          <a:xfrm>
            <a:off x="504000" y="1326600"/>
            <a:ext cx="9072000"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033" name="PlaceHolder 3"/>
          <p:cNvSpPr>
            <a:spLocks noGrp="1"/>
          </p:cNvSpPr>
          <p:nvPr>
            <p:ph type="body" sz="half" idx="13"/>
          </p:nvPr>
        </p:nvSpPr>
        <p:spPr>
          <a:xfrm>
            <a:off x="503999" y="3044519"/>
            <a:ext cx="9072002" cy="1568522"/>
          </a:xfrm>
          <a:prstGeom prst="rect">
            <a:avLst/>
          </a:prstGeom>
        </p:spPr>
        <p:txBody>
          <a:bodyPr/>
          <a:lstStyle/>
          <a:p>
            <a:pPr marL="0" indent="0" algn="l">
              <a:spcBef>
                <a:spcPts val="0"/>
              </a:spcBef>
              <a:buClrTx/>
              <a:buSzTx/>
              <a:buNone/>
              <a:defRPr spc="0"/>
            </a:pPr>
            <a:endParaRPr/>
          </a:p>
        </p:txBody>
      </p:sp>
      <p:sp>
        <p:nvSpPr>
          <p:cNvPr id="1034"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x">
  <p:cSld name="Title, 4 Content">
    <p:spTree>
      <p:nvGrpSpPr>
        <p:cNvPr id="1" name=""/>
        <p:cNvGrpSpPr/>
        <p:nvPr/>
      </p:nvGrpSpPr>
      <p:grpSpPr>
        <a:xfrm>
          <a:off x="0" y="0"/>
          <a:ext cx="0" cy="0"/>
          <a:chOff x="0" y="0"/>
          <a:chExt cx="0" cy="0"/>
        </a:xfrm>
      </p:grpSpPr>
      <p:pic>
        <p:nvPicPr>
          <p:cNvPr id="1041" name="image7.png" descr="image7.png"/>
          <p:cNvPicPr>
            <a:picLocks noChangeAspect="1"/>
          </p:cNvPicPr>
          <p:nvPr/>
        </p:nvPicPr>
        <p:blipFill>
          <a:blip r:embed="rId2">
            <a:extLst/>
          </a:blip>
          <a:stretch>
            <a:fillRect/>
          </a:stretch>
        </p:blipFill>
        <p:spPr>
          <a:xfrm>
            <a:off x="0" y="0"/>
            <a:ext cx="10085041" cy="5669280"/>
          </a:xfrm>
          <a:prstGeom prst="rect">
            <a:avLst/>
          </a:prstGeom>
          <a:ln w="12700">
            <a:miter lim="400000"/>
          </a:ln>
        </p:spPr>
      </p:pic>
      <p:sp>
        <p:nvSpPr>
          <p:cNvPr id="1042"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1043" name="Επίπεδο κύριου τμήματος ένα…"/>
          <p:cNvSpPr>
            <a:spLocks noGrp="1"/>
          </p:cNvSpPr>
          <p:nvPr>
            <p:ph type="body" sz="quarter" idx="1"/>
          </p:nvPr>
        </p:nvSpPr>
        <p:spPr>
          <a:xfrm>
            <a:off x="504000" y="1326600"/>
            <a:ext cx="4426921"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044" name="PlaceHolder 3"/>
          <p:cNvSpPr/>
          <p:nvPr/>
        </p:nvSpPr>
        <p:spPr>
          <a:xfrm>
            <a:off x="5152680" y="1326600"/>
            <a:ext cx="4426921" cy="1568521"/>
          </a:xfrm>
          <a:prstGeom prst="rect">
            <a:avLst/>
          </a:prstGeom>
          <a:ln w="12700">
            <a:miter lim="400000"/>
          </a:ln>
        </p:spPr>
        <p:txBody>
          <a:bodyPr lIns="0" tIns="0" rIns="0" bIns="0">
            <a:normAutofit/>
          </a:bodyPr>
          <a:lstStyle/>
          <a:p>
            <a:endParaRPr/>
          </a:p>
        </p:txBody>
      </p:sp>
      <p:sp>
        <p:nvSpPr>
          <p:cNvPr id="1045" name="PlaceHolder 4"/>
          <p:cNvSpPr/>
          <p:nvPr/>
        </p:nvSpPr>
        <p:spPr>
          <a:xfrm>
            <a:off x="503999" y="3044519"/>
            <a:ext cx="4426922" cy="1568522"/>
          </a:xfrm>
          <a:prstGeom prst="rect">
            <a:avLst/>
          </a:prstGeom>
          <a:ln w="12700">
            <a:miter lim="400000"/>
          </a:ln>
        </p:spPr>
        <p:txBody>
          <a:bodyPr lIns="0" tIns="0" rIns="0" bIns="0">
            <a:normAutofit/>
          </a:bodyPr>
          <a:lstStyle/>
          <a:p>
            <a:endParaRPr/>
          </a:p>
        </p:txBody>
      </p:sp>
      <p:sp>
        <p:nvSpPr>
          <p:cNvPr id="1046" name="PlaceHolder 5"/>
          <p:cNvSpPr>
            <a:spLocks noGrp="1"/>
          </p:cNvSpPr>
          <p:nvPr>
            <p:ph type="body" sz="quarter" idx="13"/>
          </p:nvPr>
        </p:nvSpPr>
        <p:spPr>
          <a:xfrm>
            <a:off x="5152680" y="3044519"/>
            <a:ext cx="4426921" cy="1568522"/>
          </a:xfrm>
          <a:prstGeom prst="rect">
            <a:avLst/>
          </a:prstGeom>
        </p:spPr>
        <p:txBody>
          <a:bodyPr/>
          <a:lstStyle/>
          <a:p>
            <a:pPr marL="0" indent="0" algn="l">
              <a:spcBef>
                <a:spcPts val="0"/>
              </a:spcBef>
              <a:buClrTx/>
              <a:buSzTx/>
              <a:buNone/>
              <a:defRPr spc="0"/>
            </a:pPr>
            <a:endParaRPr/>
          </a:p>
        </p:txBody>
      </p:sp>
      <p:sp>
        <p:nvSpPr>
          <p:cNvPr id="1047"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x">
  <p:cSld name="Title, 6 Content">
    <p:spTree>
      <p:nvGrpSpPr>
        <p:cNvPr id="1" name=""/>
        <p:cNvGrpSpPr/>
        <p:nvPr/>
      </p:nvGrpSpPr>
      <p:grpSpPr>
        <a:xfrm>
          <a:off x="0" y="0"/>
          <a:ext cx="0" cy="0"/>
          <a:chOff x="0" y="0"/>
          <a:chExt cx="0" cy="0"/>
        </a:xfrm>
      </p:grpSpPr>
      <p:pic>
        <p:nvPicPr>
          <p:cNvPr id="1054" name="image7.png" descr="image7.png"/>
          <p:cNvPicPr>
            <a:picLocks noChangeAspect="1"/>
          </p:cNvPicPr>
          <p:nvPr/>
        </p:nvPicPr>
        <p:blipFill>
          <a:blip r:embed="rId2">
            <a:extLst/>
          </a:blip>
          <a:stretch>
            <a:fillRect/>
          </a:stretch>
        </p:blipFill>
        <p:spPr>
          <a:xfrm>
            <a:off x="0" y="0"/>
            <a:ext cx="10085041" cy="5669280"/>
          </a:xfrm>
          <a:prstGeom prst="rect">
            <a:avLst/>
          </a:prstGeom>
          <a:ln w="12700">
            <a:miter lim="400000"/>
          </a:ln>
        </p:spPr>
      </p:pic>
      <p:sp>
        <p:nvSpPr>
          <p:cNvPr id="1055"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1056" name="Επίπεδο κύριου τμήματος ένα…"/>
          <p:cNvSpPr>
            <a:spLocks noGrp="1"/>
          </p:cNvSpPr>
          <p:nvPr>
            <p:ph type="body" sz="quarter" idx="1"/>
          </p:nvPr>
        </p:nvSpPr>
        <p:spPr>
          <a:xfrm>
            <a:off x="504000" y="1326600"/>
            <a:ext cx="2921040" cy="1568520"/>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057" name="PlaceHolder 3"/>
          <p:cNvSpPr/>
          <p:nvPr/>
        </p:nvSpPr>
        <p:spPr>
          <a:xfrm>
            <a:off x="3571559" y="1326600"/>
            <a:ext cx="2921041" cy="1568521"/>
          </a:xfrm>
          <a:prstGeom prst="rect">
            <a:avLst/>
          </a:prstGeom>
          <a:ln w="12700">
            <a:miter lim="400000"/>
          </a:ln>
        </p:spPr>
        <p:txBody>
          <a:bodyPr lIns="0" tIns="0" rIns="0" bIns="0">
            <a:normAutofit/>
          </a:bodyPr>
          <a:lstStyle/>
          <a:p>
            <a:endParaRPr/>
          </a:p>
        </p:txBody>
      </p:sp>
      <p:sp>
        <p:nvSpPr>
          <p:cNvPr id="1058" name="PlaceHolder 4"/>
          <p:cNvSpPr/>
          <p:nvPr/>
        </p:nvSpPr>
        <p:spPr>
          <a:xfrm>
            <a:off x="6639120" y="1326600"/>
            <a:ext cx="2921041" cy="1568521"/>
          </a:xfrm>
          <a:prstGeom prst="rect">
            <a:avLst/>
          </a:prstGeom>
          <a:ln w="12700">
            <a:miter lim="400000"/>
          </a:ln>
        </p:spPr>
        <p:txBody>
          <a:bodyPr lIns="0" tIns="0" rIns="0" bIns="0">
            <a:normAutofit/>
          </a:bodyPr>
          <a:lstStyle/>
          <a:p>
            <a:endParaRPr/>
          </a:p>
        </p:txBody>
      </p:sp>
      <p:sp>
        <p:nvSpPr>
          <p:cNvPr id="1059" name="PlaceHolder 5"/>
          <p:cNvSpPr/>
          <p:nvPr/>
        </p:nvSpPr>
        <p:spPr>
          <a:xfrm>
            <a:off x="503999" y="3044519"/>
            <a:ext cx="2921042" cy="1568522"/>
          </a:xfrm>
          <a:prstGeom prst="rect">
            <a:avLst/>
          </a:prstGeom>
          <a:ln w="12700">
            <a:miter lim="400000"/>
          </a:ln>
        </p:spPr>
        <p:txBody>
          <a:bodyPr lIns="0" tIns="0" rIns="0" bIns="0">
            <a:normAutofit/>
          </a:bodyPr>
          <a:lstStyle/>
          <a:p>
            <a:endParaRPr/>
          </a:p>
        </p:txBody>
      </p:sp>
      <p:sp>
        <p:nvSpPr>
          <p:cNvPr id="1060" name="PlaceHolder 6"/>
          <p:cNvSpPr/>
          <p:nvPr/>
        </p:nvSpPr>
        <p:spPr>
          <a:xfrm>
            <a:off x="3571559" y="3044519"/>
            <a:ext cx="2921041" cy="1568522"/>
          </a:xfrm>
          <a:prstGeom prst="rect">
            <a:avLst/>
          </a:prstGeom>
          <a:ln w="12700">
            <a:miter lim="400000"/>
          </a:ln>
        </p:spPr>
        <p:txBody>
          <a:bodyPr lIns="0" tIns="0" rIns="0" bIns="0">
            <a:normAutofit/>
          </a:bodyPr>
          <a:lstStyle/>
          <a:p>
            <a:endParaRPr/>
          </a:p>
        </p:txBody>
      </p:sp>
      <p:sp>
        <p:nvSpPr>
          <p:cNvPr id="1061" name="PlaceHolder 7"/>
          <p:cNvSpPr>
            <a:spLocks noGrp="1"/>
          </p:cNvSpPr>
          <p:nvPr>
            <p:ph type="body" sz="quarter" idx="13"/>
          </p:nvPr>
        </p:nvSpPr>
        <p:spPr>
          <a:xfrm>
            <a:off x="6639120" y="3044519"/>
            <a:ext cx="2921041" cy="1568522"/>
          </a:xfrm>
          <a:prstGeom prst="rect">
            <a:avLst/>
          </a:prstGeom>
        </p:spPr>
        <p:txBody>
          <a:bodyPr/>
          <a:lstStyle/>
          <a:p>
            <a:pPr marL="0" indent="0" algn="l">
              <a:spcBef>
                <a:spcPts val="0"/>
              </a:spcBef>
              <a:buClrTx/>
              <a:buSzTx/>
              <a:buNone/>
              <a:defRPr spc="0"/>
            </a:pPr>
            <a:endParaRPr/>
          </a:p>
        </p:txBody>
      </p:sp>
      <p:sp>
        <p:nvSpPr>
          <p:cNvPr id="1062"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pic>
        <p:nvPicPr>
          <p:cNvPr id="1069" name="image6.png" descr="image6.png"/>
          <p:cNvPicPr>
            <a:picLocks noChangeAspect="1"/>
          </p:cNvPicPr>
          <p:nvPr/>
        </p:nvPicPr>
        <p:blipFill>
          <a:blip r:embed="rId2">
            <a:extLst/>
          </a:blip>
          <a:stretch>
            <a:fillRect/>
          </a:stretch>
        </p:blipFill>
        <p:spPr>
          <a:xfrm>
            <a:off x="0" y="3239"/>
            <a:ext cx="10080360" cy="5667482"/>
          </a:xfrm>
          <a:prstGeom prst="rect">
            <a:avLst/>
          </a:prstGeom>
          <a:ln w="12700">
            <a:miter lim="400000"/>
          </a:ln>
        </p:spPr>
      </p:pic>
      <p:sp>
        <p:nvSpPr>
          <p:cNvPr id="1070"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077" name="image6.png" descr="image6.png"/>
          <p:cNvPicPr>
            <a:picLocks noChangeAspect="1"/>
          </p:cNvPicPr>
          <p:nvPr/>
        </p:nvPicPr>
        <p:blipFill>
          <a:blip r:embed="rId2">
            <a:extLst/>
          </a:blip>
          <a:stretch>
            <a:fillRect/>
          </a:stretch>
        </p:blipFill>
        <p:spPr>
          <a:xfrm>
            <a:off x="0" y="3239"/>
            <a:ext cx="10080360" cy="5667482"/>
          </a:xfrm>
          <a:prstGeom prst="rect">
            <a:avLst/>
          </a:prstGeom>
          <a:ln w="12700">
            <a:miter lim="400000"/>
          </a:ln>
        </p:spPr>
      </p:pic>
      <p:sp>
        <p:nvSpPr>
          <p:cNvPr id="1078"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1079" name="Επίπεδο κύριου τμήματος ένα…"/>
          <p:cNvSpPr>
            <a:spLocks noGrp="1"/>
          </p:cNvSpPr>
          <p:nvPr>
            <p:ph type="body" idx="1"/>
          </p:nvPr>
        </p:nvSpPr>
        <p:spPr>
          <a:xfrm>
            <a:off x="504000" y="1326600"/>
            <a:ext cx="9072000" cy="3288601"/>
          </a:xfrm>
          <a:prstGeom prst="rect">
            <a:avLst/>
          </a:prstGeom>
        </p:spPr>
        <p:txBody>
          <a:bodyPr anchor="ct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080"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x">
  <p:cSld name="Title, Content">
    <p:spTree>
      <p:nvGrpSpPr>
        <p:cNvPr id="1" name=""/>
        <p:cNvGrpSpPr/>
        <p:nvPr/>
      </p:nvGrpSpPr>
      <p:grpSpPr>
        <a:xfrm>
          <a:off x="0" y="0"/>
          <a:ext cx="0" cy="0"/>
          <a:chOff x="0" y="0"/>
          <a:chExt cx="0" cy="0"/>
        </a:xfrm>
      </p:grpSpPr>
      <p:pic>
        <p:nvPicPr>
          <p:cNvPr id="1087" name="image6.png" descr="image6.png"/>
          <p:cNvPicPr>
            <a:picLocks noChangeAspect="1"/>
          </p:cNvPicPr>
          <p:nvPr/>
        </p:nvPicPr>
        <p:blipFill>
          <a:blip r:embed="rId2">
            <a:extLst/>
          </a:blip>
          <a:stretch>
            <a:fillRect/>
          </a:stretch>
        </p:blipFill>
        <p:spPr>
          <a:xfrm>
            <a:off x="0" y="3239"/>
            <a:ext cx="10080360" cy="5667482"/>
          </a:xfrm>
          <a:prstGeom prst="rect">
            <a:avLst/>
          </a:prstGeom>
          <a:ln w="12700">
            <a:miter lim="400000"/>
          </a:ln>
        </p:spPr>
      </p:pic>
      <p:sp>
        <p:nvSpPr>
          <p:cNvPr id="1088" name="Κείμενο τίτλου"/>
          <p:cNvSpPr>
            <a:spLocks noGrp="1"/>
          </p:cNvSpPr>
          <p:nvPr>
            <p:ph type="title"/>
          </p:nvPr>
        </p:nvSpPr>
        <p:spPr>
          <a:xfrm>
            <a:off x="504000" y="226079"/>
            <a:ext cx="9072000" cy="946442"/>
          </a:xfrm>
          <a:prstGeom prst="rect">
            <a:avLst/>
          </a:prstGeom>
        </p:spPr>
        <p:txBody>
          <a:bodyPr>
            <a:normAutofit/>
          </a:bodyPr>
          <a:lstStyle>
            <a:lvl1pPr algn="l">
              <a:defRPr spc="0">
                <a:latin typeface="+mn-lt"/>
                <a:ea typeface="+mn-ea"/>
                <a:cs typeface="+mn-cs"/>
                <a:sym typeface="Helvetica"/>
              </a:defRPr>
            </a:lvl1pPr>
          </a:lstStyle>
          <a:p>
            <a:r>
              <a:t>Κείμενο τίτλου</a:t>
            </a:r>
          </a:p>
        </p:txBody>
      </p:sp>
      <p:sp>
        <p:nvSpPr>
          <p:cNvPr id="1089" name="Επίπεδο κύριου τμήματος ένα…"/>
          <p:cNvSpPr>
            <a:spLocks noGrp="1"/>
          </p:cNvSpPr>
          <p:nvPr>
            <p:ph type="body" idx="1"/>
          </p:nvPr>
        </p:nvSpPr>
        <p:spPr>
          <a:xfrm>
            <a:off x="504000" y="1326600"/>
            <a:ext cx="9072000" cy="3288601"/>
          </a:xfrm>
          <a:prstGeom prst="rect">
            <a:avLst/>
          </a:prstGeom>
        </p:spPr>
        <p:txBody>
          <a:bodyPr/>
          <a:lstStyle>
            <a:lvl1pPr marL="0" indent="0" algn="l">
              <a:spcBef>
                <a:spcPts val="0"/>
              </a:spcBef>
              <a:buClrTx/>
              <a:buSzTx/>
              <a:buNone/>
              <a:defRPr spc="0">
                <a:latin typeface="+mn-lt"/>
                <a:ea typeface="+mn-ea"/>
                <a:cs typeface="+mn-cs"/>
                <a:sym typeface="Helvetica"/>
              </a:defRPr>
            </a:lvl1pPr>
            <a:lvl2pPr marL="0" indent="0" algn="l">
              <a:spcBef>
                <a:spcPts val="0"/>
              </a:spcBef>
              <a:buClrTx/>
              <a:buSzTx/>
              <a:buFontTx/>
              <a:buNone/>
              <a:defRPr spc="0">
                <a:latin typeface="+mn-lt"/>
                <a:ea typeface="+mn-ea"/>
                <a:cs typeface="+mn-cs"/>
                <a:sym typeface="Helvetica"/>
              </a:defRPr>
            </a:lvl2pPr>
            <a:lvl3pPr marL="0" indent="0" algn="l">
              <a:spcBef>
                <a:spcPts val="0"/>
              </a:spcBef>
              <a:buClrTx/>
              <a:buSzTx/>
              <a:buFontTx/>
              <a:buNone/>
              <a:defRPr spc="0">
                <a:latin typeface="+mn-lt"/>
                <a:ea typeface="+mn-ea"/>
                <a:cs typeface="+mn-cs"/>
                <a:sym typeface="Helvetica"/>
              </a:defRPr>
            </a:lvl3pPr>
            <a:lvl4pPr marL="0" indent="0" algn="l">
              <a:spcBef>
                <a:spcPts val="0"/>
              </a:spcBef>
              <a:buClrTx/>
              <a:buSzTx/>
              <a:buFontTx/>
              <a:buNone/>
              <a:defRPr spc="0">
                <a:latin typeface="+mn-lt"/>
                <a:ea typeface="+mn-ea"/>
                <a:cs typeface="+mn-cs"/>
                <a:sym typeface="Helvetica"/>
              </a:defRPr>
            </a:lvl4pPr>
            <a:lvl5pPr marL="0" indent="0" algn="l">
              <a:spcBef>
                <a:spcPts val="0"/>
              </a:spcBef>
              <a:buClrTx/>
              <a:buSzTx/>
              <a:buFontTx/>
              <a:buNone/>
              <a:defRPr spc="0">
                <a:latin typeface="+mn-lt"/>
                <a:ea typeface="+mn-ea"/>
                <a:cs typeface="+mn-cs"/>
                <a:sym typeface="Helvetica"/>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090" name="Αριθμός σλάιντ"/>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102" Type="http://schemas.openxmlformats.org/officeDocument/2006/relationships/slideLayout" Target="../slideLayouts/slideLayout102.xml"/><Relationship Id="rId110" Type="http://schemas.openxmlformats.org/officeDocument/2006/relationships/image" Target="../media/image1.png"/><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theme" Target="../theme/theme1.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image1.png" descr="image1.png"/>
          <p:cNvPicPr>
            <a:picLocks noChangeAspect="1"/>
          </p:cNvPicPr>
          <p:nvPr/>
        </p:nvPicPr>
        <p:blipFill>
          <a:blip r:embed="rId110">
            <a:extLst/>
          </a:blip>
          <a:stretch>
            <a:fillRect/>
          </a:stretch>
        </p:blipFill>
        <p:spPr>
          <a:xfrm>
            <a:off x="0" y="5104800"/>
            <a:ext cx="10079281" cy="580321"/>
          </a:xfrm>
          <a:prstGeom prst="rect">
            <a:avLst/>
          </a:prstGeom>
          <a:ln w="12700">
            <a:miter lim="400000"/>
          </a:ln>
        </p:spPr>
      </p:pic>
      <p:pic>
        <p:nvPicPr>
          <p:cNvPr id="3" name="image2.png" descr="image2.png"/>
          <p:cNvPicPr>
            <a:picLocks noChangeAspect="1"/>
          </p:cNvPicPr>
          <p:nvPr/>
        </p:nvPicPr>
        <p:blipFill>
          <a:blip r:embed="rId111">
            <a:extLst/>
          </a:blip>
          <a:stretch>
            <a:fillRect/>
          </a:stretch>
        </p:blipFill>
        <p:spPr>
          <a:xfrm>
            <a:off x="0" y="0"/>
            <a:ext cx="10079281" cy="323281"/>
          </a:xfrm>
          <a:prstGeom prst="rect">
            <a:avLst/>
          </a:prstGeom>
          <a:ln w="12700">
            <a:miter lim="400000"/>
          </a:ln>
        </p:spPr>
      </p:pic>
      <p:sp>
        <p:nvSpPr>
          <p:cNvPr id="4" name="Κείμενο τίτλου"/>
          <p:cNvSpPr>
            <a:spLocks noGrp="1"/>
          </p:cNvSpPr>
          <p:nvPr>
            <p:ph type="title"/>
          </p:nvPr>
        </p:nvSpPr>
        <p:spPr>
          <a:xfrm>
            <a:off x="503555" y="76047"/>
            <a:ext cx="9063990" cy="12456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r>
              <a:t>Κείμενο τίτλου</a:t>
            </a:r>
          </a:p>
        </p:txBody>
      </p:sp>
      <p:sp>
        <p:nvSpPr>
          <p:cNvPr id="5" name="Επίπεδο κύριου τμήματος ένα…"/>
          <p:cNvSpPr>
            <a:spLocks noGrp="1"/>
          </p:cNvSpPr>
          <p:nvPr>
            <p:ph type="body" idx="1"/>
          </p:nvPr>
        </p:nvSpPr>
        <p:spPr>
          <a:xfrm>
            <a:off x="503555" y="1321646"/>
            <a:ext cx="9063990" cy="434255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6" name="Αριθμός σλάιντ"/>
          <p:cNvSpPr>
            <a:spLocks noGrp="1"/>
          </p:cNvSpPr>
          <p:nvPr>
            <p:ph type="sldNum" sz="quarter" idx="2"/>
          </p:nvPr>
        </p:nvSpPr>
        <p:spPr>
          <a:xfrm>
            <a:off x="4867698" y="5097474"/>
            <a:ext cx="2349924" cy="304801"/>
          </a:xfrm>
          <a:prstGeom prst="rect">
            <a:avLst/>
          </a:prstGeom>
          <a:ln w="12700">
            <a:miter lim="400000"/>
          </a:ln>
        </p:spPr>
        <p:txBody>
          <a:bodyPr wrap="none" lIns="45719" rIns="45719" anchor="ctr">
            <a:spAutoFit/>
          </a:bodyPr>
          <a:lstStyle>
            <a:lvl1pPr algn="r">
              <a:defRPr sz="1200">
                <a:latin typeface="+mn-lt"/>
                <a:ea typeface="+mn-ea"/>
                <a:cs typeface="+mn-cs"/>
                <a:sym typeface="Helvetica"/>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Lst>
  <p:transition spd="med"/>
  <p:txStyles>
    <p:titleStyle>
      <a:lvl1pPr marL="0" marR="0" indent="0" algn="ctr" defTabSz="914400" rtl="0" latinLnBrk="0">
        <a:lnSpc>
          <a:spcPct val="100000"/>
        </a:lnSpc>
        <a:spcBef>
          <a:spcPts val="0"/>
        </a:spcBef>
        <a:spcAft>
          <a:spcPts val="0"/>
        </a:spcAft>
        <a:buClrTx/>
        <a:buSzTx/>
        <a:buFontTx/>
        <a:buNone/>
        <a:tabLst/>
        <a:defRPr sz="1800" b="0" i="0" u="none" strike="noStrike" cap="none" spc="-1"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1800" b="0" i="0" u="none" strike="noStrike" cap="none" spc="-1"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1800" b="0" i="0" u="none" strike="noStrike" cap="none" spc="-1"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1800" b="0" i="0" u="none" strike="noStrike" cap="none" spc="-1"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1800" b="0" i="0" u="none" strike="noStrike" cap="none" spc="-1"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1800" b="0" i="0" u="none" strike="noStrike" cap="none" spc="-1"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1800" b="0" i="0" u="none" strike="noStrike" cap="none" spc="-1"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1800" b="0" i="0" u="none" strike="noStrike" cap="none" spc="-1"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1800" b="0" i="0" u="none" strike="noStrike" cap="none" spc="-1" baseline="0">
          <a:ln>
            <a:noFill/>
          </a:ln>
          <a:solidFill>
            <a:srgbClr val="000000"/>
          </a:solidFill>
          <a:uFillTx/>
          <a:latin typeface="Arial"/>
          <a:ea typeface="Arial"/>
          <a:cs typeface="Arial"/>
          <a:sym typeface="Arial"/>
        </a:defRPr>
      </a:lvl9pPr>
    </p:titleStyle>
    <p:bodyStyle>
      <a:lvl1pPr marL="431999" marR="0" indent="-323999" algn="ctr" defTabSz="914400" rtl="0" latinLnBrk="0">
        <a:lnSpc>
          <a:spcPct val="100000"/>
        </a:lnSpc>
        <a:spcBef>
          <a:spcPts val="1400"/>
        </a:spcBef>
        <a:spcAft>
          <a:spcPts val="0"/>
        </a:spcAft>
        <a:buClr>
          <a:srgbClr val="000000"/>
        </a:buClr>
        <a:buSzPct val="45000"/>
        <a:buFontTx/>
        <a:buChar char="●"/>
        <a:tabLst/>
        <a:defRPr sz="1800" b="0" i="0" u="none" strike="noStrike" cap="none" spc="-1" baseline="0">
          <a:ln>
            <a:noFill/>
          </a:ln>
          <a:solidFill>
            <a:srgbClr val="000000"/>
          </a:solidFill>
          <a:uFillTx/>
          <a:latin typeface="Arial"/>
          <a:ea typeface="Arial"/>
          <a:cs typeface="Arial"/>
          <a:sym typeface="Arial"/>
        </a:defRPr>
      </a:lvl1pPr>
      <a:lvl2pPr marL="863999" marR="0" indent="-323999" algn="ctr" defTabSz="914400" rtl="0" latinLnBrk="0">
        <a:lnSpc>
          <a:spcPct val="100000"/>
        </a:lnSpc>
        <a:spcBef>
          <a:spcPts val="1400"/>
        </a:spcBef>
        <a:spcAft>
          <a:spcPts val="0"/>
        </a:spcAft>
        <a:buClr>
          <a:srgbClr val="000000"/>
        </a:buClr>
        <a:buSzPct val="75000"/>
        <a:buFont typeface="Wingdings"/>
        <a:buChar char=""/>
        <a:tabLst/>
        <a:defRPr sz="1800" b="0" i="0" u="none" strike="noStrike" cap="none" spc="-1" baseline="0">
          <a:ln>
            <a:noFill/>
          </a:ln>
          <a:solidFill>
            <a:srgbClr val="000000"/>
          </a:solidFill>
          <a:uFillTx/>
          <a:latin typeface="Arial"/>
          <a:ea typeface="Arial"/>
          <a:cs typeface="Arial"/>
          <a:sym typeface="Arial"/>
        </a:defRPr>
      </a:lvl2pPr>
      <a:lvl3pPr marL="1295999" marR="0" indent="-288000" algn="ctr" defTabSz="914400" rtl="0" latinLnBrk="0">
        <a:lnSpc>
          <a:spcPct val="100000"/>
        </a:lnSpc>
        <a:spcBef>
          <a:spcPts val="1400"/>
        </a:spcBef>
        <a:spcAft>
          <a:spcPts val="0"/>
        </a:spcAft>
        <a:buClr>
          <a:srgbClr val="000000"/>
        </a:buClr>
        <a:buSzPct val="45000"/>
        <a:buFont typeface="Wingdings"/>
        <a:buChar char=""/>
        <a:tabLst/>
        <a:defRPr sz="1800" b="0" i="0" u="none" strike="noStrike" cap="none" spc="-1" baseline="0">
          <a:ln>
            <a:noFill/>
          </a:ln>
          <a:solidFill>
            <a:srgbClr val="000000"/>
          </a:solidFill>
          <a:uFillTx/>
          <a:latin typeface="Arial"/>
          <a:ea typeface="Arial"/>
          <a:cs typeface="Arial"/>
          <a:sym typeface="Arial"/>
        </a:defRPr>
      </a:lvl3pPr>
      <a:lvl4pPr marL="1727999" marR="0" indent="-215999" algn="ctr" defTabSz="914400" rtl="0" latinLnBrk="0">
        <a:lnSpc>
          <a:spcPct val="100000"/>
        </a:lnSpc>
        <a:spcBef>
          <a:spcPts val="1400"/>
        </a:spcBef>
        <a:spcAft>
          <a:spcPts val="0"/>
        </a:spcAft>
        <a:buClr>
          <a:srgbClr val="000000"/>
        </a:buClr>
        <a:buSzPct val="75000"/>
        <a:buFont typeface="Wingdings"/>
        <a:buChar char=""/>
        <a:tabLst/>
        <a:defRPr sz="1800" b="0" i="0" u="none" strike="noStrike" cap="none" spc="-1" baseline="0">
          <a:ln>
            <a:noFill/>
          </a:ln>
          <a:solidFill>
            <a:srgbClr val="000000"/>
          </a:solidFill>
          <a:uFillTx/>
          <a:latin typeface="Arial"/>
          <a:ea typeface="Arial"/>
          <a:cs typeface="Arial"/>
          <a:sym typeface="Arial"/>
        </a:defRPr>
      </a:lvl4pPr>
      <a:lvl5pPr marL="2159999" marR="0" indent="-215999" algn="ctr" defTabSz="914400" rtl="0" latinLnBrk="0">
        <a:lnSpc>
          <a:spcPct val="100000"/>
        </a:lnSpc>
        <a:spcBef>
          <a:spcPts val="1400"/>
        </a:spcBef>
        <a:spcAft>
          <a:spcPts val="0"/>
        </a:spcAft>
        <a:buClr>
          <a:srgbClr val="000000"/>
        </a:buClr>
        <a:buSzPct val="45000"/>
        <a:buFont typeface="Wingdings"/>
        <a:buChar char=""/>
        <a:tabLst/>
        <a:defRPr sz="1800" b="0" i="0" u="none" strike="noStrike" cap="none" spc="-1" baseline="0">
          <a:ln>
            <a:noFill/>
          </a:ln>
          <a:solidFill>
            <a:srgbClr val="000000"/>
          </a:solidFill>
          <a:uFillTx/>
          <a:latin typeface="Arial"/>
          <a:ea typeface="Arial"/>
          <a:cs typeface="Arial"/>
          <a:sym typeface="Arial"/>
        </a:defRPr>
      </a:lvl5pPr>
      <a:lvl6pPr marL="2591999" marR="0" indent="-215999" algn="ctr" defTabSz="914400" rtl="0" latinLnBrk="0">
        <a:lnSpc>
          <a:spcPct val="100000"/>
        </a:lnSpc>
        <a:spcBef>
          <a:spcPts val="1400"/>
        </a:spcBef>
        <a:spcAft>
          <a:spcPts val="0"/>
        </a:spcAft>
        <a:buClr>
          <a:srgbClr val="000000"/>
        </a:buClr>
        <a:buSzPct val="45000"/>
        <a:buFont typeface="Wingdings"/>
        <a:buChar char=""/>
        <a:tabLst/>
        <a:defRPr sz="1800" b="0" i="0" u="none" strike="noStrike" cap="none" spc="-1" baseline="0">
          <a:ln>
            <a:noFill/>
          </a:ln>
          <a:solidFill>
            <a:srgbClr val="000000"/>
          </a:solidFill>
          <a:uFillTx/>
          <a:latin typeface="Arial"/>
          <a:ea typeface="Arial"/>
          <a:cs typeface="Arial"/>
          <a:sym typeface="Arial"/>
        </a:defRPr>
      </a:lvl6pPr>
      <a:lvl7pPr marL="3023999" marR="0" indent="-215999" algn="ctr" defTabSz="914400" rtl="0" latinLnBrk="0">
        <a:lnSpc>
          <a:spcPct val="100000"/>
        </a:lnSpc>
        <a:spcBef>
          <a:spcPts val="1400"/>
        </a:spcBef>
        <a:spcAft>
          <a:spcPts val="0"/>
        </a:spcAft>
        <a:buClr>
          <a:srgbClr val="000000"/>
        </a:buClr>
        <a:buSzPct val="45000"/>
        <a:buFont typeface="Wingdings"/>
        <a:buChar char=""/>
        <a:tabLst/>
        <a:defRPr sz="1800" b="0" i="0" u="none" strike="noStrike" cap="none" spc="-1"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1400"/>
        </a:spcBef>
        <a:spcAft>
          <a:spcPts val="0"/>
        </a:spcAft>
        <a:buClr>
          <a:srgbClr val="000000"/>
        </a:buClr>
        <a:buSzTx/>
        <a:buFont typeface="Wingdings"/>
        <a:buNone/>
        <a:tabLst/>
        <a:defRPr sz="1800" b="0" i="0" u="none" strike="noStrike" cap="none" spc="-1"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1400"/>
        </a:spcBef>
        <a:spcAft>
          <a:spcPts val="0"/>
        </a:spcAft>
        <a:buClr>
          <a:srgbClr val="000000"/>
        </a:buClr>
        <a:buSzTx/>
        <a:buFont typeface="Wingdings"/>
        <a:buNone/>
        <a:tabLst/>
        <a:defRPr sz="1800" b="0" i="0" u="none" strike="noStrike" cap="none" spc="-1"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5" name="CustomShape 1"/>
          <p:cNvGrpSpPr/>
          <p:nvPr/>
        </p:nvGrpSpPr>
        <p:grpSpPr>
          <a:xfrm>
            <a:off x="576360" y="288000"/>
            <a:ext cx="9070921" cy="945721"/>
            <a:chOff x="0" y="0"/>
            <a:chExt cx="9070919" cy="945719"/>
          </a:xfrm>
        </p:grpSpPr>
        <p:sp>
          <p:nvSpPr>
            <p:cNvPr id="1203" name="Ορθογώνιο"/>
            <p:cNvSpPr/>
            <p:nvPr/>
          </p:nvSpPr>
          <p:spPr>
            <a:xfrm>
              <a:off x="0" y="0"/>
              <a:ext cx="9070920" cy="945720"/>
            </a:xfrm>
            <a:prstGeom prst="rect">
              <a:avLst/>
            </a:prstGeom>
            <a:solidFill>
              <a:srgbClr val="C7243A"/>
            </a:solidFill>
            <a:ln w="12700" cap="flat">
              <a:noFill/>
              <a:miter lim="400000"/>
            </a:ln>
            <a:effectLst/>
          </p:spPr>
          <p:txBody>
            <a:bodyPr wrap="square" lIns="45719" tIns="45719" rIns="45719" bIns="45719" numCol="1" anchor="ctr">
              <a:noAutofit/>
            </a:bodyPr>
            <a:lstStyle/>
            <a:p>
              <a:pPr>
                <a:defRPr sz="4400" spc="-1"/>
              </a:pPr>
              <a:endParaRPr/>
            </a:p>
          </p:txBody>
        </p:sp>
        <p:sp>
          <p:nvSpPr>
            <p:cNvPr id="1204" name="ΜΕΓΙΣΤΗ (ΚΑΣΤΕΛΛΟΡΙΖΟ)"/>
            <p:cNvSpPr/>
            <p:nvPr/>
          </p:nvSpPr>
          <p:spPr>
            <a:xfrm>
              <a:off x="0" y="164500"/>
              <a:ext cx="9070920" cy="6167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4400" spc="-1">
                  <a:solidFill>
                    <a:srgbClr val="FFFFFF"/>
                  </a:solidFill>
                </a:defRPr>
              </a:lvl1pPr>
            </a:lstStyle>
            <a:p>
              <a:r>
                <a:t>   ΜΕΓΙΣΤΗ (ΚΑΣΤΕΛΛΟΡΙΖΟ)</a:t>
              </a:r>
            </a:p>
          </p:txBody>
        </p:sp>
      </p:grpSp>
      <p:pic>
        <p:nvPicPr>
          <p:cNvPr id="1206" name="image9.jpeg" descr="image9.jpeg"/>
          <p:cNvPicPr>
            <a:picLocks noChangeAspect="1"/>
          </p:cNvPicPr>
          <p:nvPr/>
        </p:nvPicPr>
        <p:blipFill>
          <a:blip r:embed="rId2">
            <a:extLst/>
          </a:blip>
          <a:stretch>
            <a:fillRect/>
          </a:stretch>
        </p:blipFill>
        <p:spPr>
          <a:xfrm>
            <a:off x="1511999" y="1330920"/>
            <a:ext cx="7415281" cy="371952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 name="CustomShape 1"/>
          <p:cNvSpPr/>
          <p:nvPr/>
        </p:nvSpPr>
        <p:spPr>
          <a:xfrm>
            <a:off x="504000" y="390580"/>
            <a:ext cx="9070920" cy="6167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sz="4400" spc="-1"/>
            </a:lvl1pPr>
          </a:lstStyle>
          <a:p>
            <a:r>
              <a:t>Η ΝΗΣΟΣ ΡΩ</a:t>
            </a:r>
          </a:p>
        </p:txBody>
      </p:sp>
      <p:sp>
        <p:nvSpPr>
          <p:cNvPr id="1243" name="CustomShape 2"/>
          <p:cNvSpPr/>
          <p:nvPr/>
        </p:nvSpPr>
        <p:spPr>
          <a:xfrm>
            <a:off x="359999" y="1079999"/>
            <a:ext cx="9431282" cy="417528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431999" indent="-323280">
              <a:spcBef>
                <a:spcPts val="1400"/>
              </a:spcBef>
              <a:buClr>
                <a:srgbClr val="000000"/>
              </a:buClr>
              <a:buSzPct val="45000"/>
              <a:buChar char="●"/>
              <a:defRPr sz="2700" spc="-100"/>
            </a:lvl1pPr>
          </a:lstStyle>
          <a:p>
            <a:r>
              <a:t>Ένα από τα σημαντικότερα αξιοθέατα                      της περιοχής είναι το νησί της κυράς                       της Ρω. Αυτή ήταν η Δέσποινα                     Αχλαδιώτη, ηρωική μορφή της                      Αντίστασης κατά την περίοδο της κατοχής.                                      Ύψωνε την ελληνική σημαία καθημε-                           ρινά  για 40 χρόνια μέχρι το θάνατό                             της. Ζούσε στο νησί με τον άντρα της                          και την τυφλή μητέρα της από το 1924.</a:t>
            </a:r>
          </a:p>
        </p:txBody>
      </p:sp>
      <p:pic>
        <p:nvPicPr>
          <p:cNvPr id="1244" name="image19.jpeg" descr="image19.jpeg"/>
          <p:cNvPicPr>
            <a:picLocks noChangeAspect="1"/>
          </p:cNvPicPr>
          <p:nvPr/>
        </p:nvPicPr>
        <p:blipFill>
          <a:blip r:embed="rId2">
            <a:extLst/>
          </a:blip>
          <a:stretch>
            <a:fillRect/>
          </a:stretch>
        </p:blipFill>
        <p:spPr>
          <a:xfrm>
            <a:off x="7037279" y="1104479"/>
            <a:ext cx="2466001" cy="1846802"/>
          </a:xfrm>
          <a:prstGeom prst="rect">
            <a:avLst/>
          </a:prstGeom>
          <a:ln w="12700">
            <a:miter lim="400000"/>
          </a:ln>
        </p:spPr>
      </p:pic>
      <p:pic>
        <p:nvPicPr>
          <p:cNvPr id="1245" name="image20.jpeg" descr="image20.jpeg"/>
          <p:cNvPicPr>
            <a:picLocks noChangeAspect="1"/>
          </p:cNvPicPr>
          <p:nvPr/>
        </p:nvPicPr>
        <p:blipFill>
          <a:blip r:embed="rId3">
            <a:extLst/>
          </a:blip>
          <a:stretch>
            <a:fillRect/>
          </a:stretch>
        </p:blipFill>
        <p:spPr>
          <a:xfrm>
            <a:off x="431999" y="3264479"/>
            <a:ext cx="2466002" cy="18468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xmlns="" Requires="p14">
      <p:transition spd="slow" advClick="1" p14:dur="1200">
        <p:cover dir="d"/>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 name="CustomShape 1"/>
          <p:cNvSpPr/>
          <p:nvPr/>
        </p:nvSpPr>
        <p:spPr>
          <a:xfrm>
            <a:off x="504000" y="73080"/>
            <a:ext cx="9070920" cy="12517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sz="4400" spc="-1"/>
            </a:lvl1pPr>
          </a:lstStyle>
          <a:p>
            <a:r>
              <a:t>ΓΙΑΤΙ ΤΗ ΡΩ ΚΑΙ ΤΟ ΚΑΣΤΕΛΛΟΡΙΖΟ</a:t>
            </a:r>
          </a:p>
        </p:txBody>
      </p:sp>
      <p:sp>
        <p:nvSpPr>
          <p:cNvPr id="1248" name="CustomShape 2"/>
          <p:cNvSpPr/>
          <p:nvPr/>
        </p:nvSpPr>
        <p:spPr>
          <a:xfrm>
            <a:off x="288000" y="1439999"/>
            <a:ext cx="9575280" cy="417528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431999" indent="-323280">
              <a:spcBef>
                <a:spcPts val="1400"/>
              </a:spcBef>
              <a:buClr>
                <a:srgbClr val="000000"/>
              </a:buClr>
              <a:buSzPct val="45000"/>
              <a:buChar char="●"/>
              <a:defRPr sz="2700" spc="-100"/>
            </a:lvl1pPr>
          </a:lstStyle>
          <a:p>
            <a:r>
              <a:t>Στην εικόνα φαίνεται η κυρά της Ρω.                          Σε αυτό το απομακρυσμένο αλλά                          τόσο όμορφο μέρος υπηρέτησε τη               στρατιωτική του θητεία ο πατέρας μου.                  Έχω ακούσει κι έχω διαβάσει πολλά για αυτό το                                     μέρος που το λατρεύω κι ελπίζω                                   κάποια στιγμή στη ζωή μου να το                                  επισκεφτώ.                                                                                ΔΟΥΛΗΣ ΚΩΝΣΤΑΝΤΙΝΟΣ  </a:t>
            </a:r>
          </a:p>
        </p:txBody>
      </p:sp>
      <p:pic>
        <p:nvPicPr>
          <p:cNvPr id="1249" name="image21.jpeg" descr="image21.jpeg"/>
          <p:cNvPicPr>
            <a:picLocks noChangeAspect="1"/>
          </p:cNvPicPr>
          <p:nvPr/>
        </p:nvPicPr>
        <p:blipFill>
          <a:blip r:embed="rId2">
            <a:extLst/>
          </a:blip>
          <a:stretch>
            <a:fillRect/>
          </a:stretch>
        </p:blipFill>
        <p:spPr>
          <a:xfrm>
            <a:off x="6911999" y="1463400"/>
            <a:ext cx="2684881" cy="1703880"/>
          </a:xfrm>
          <a:prstGeom prst="rect">
            <a:avLst/>
          </a:prstGeom>
          <a:ln w="12700">
            <a:miter lim="400000"/>
          </a:ln>
        </p:spPr>
      </p:pic>
      <p:pic>
        <p:nvPicPr>
          <p:cNvPr id="1250" name="image22.jpeg" descr="image22.jpeg"/>
          <p:cNvPicPr>
            <a:picLocks noChangeAspect="1"/>
          </p:cNvPicPr>
          <p:nvPr/>
        </p:nvPicPr>
        <p:blipFill>
          <a:blip r:embed="rId3">
            <a:extLst/>
          </a:blip>
          <a:stretch>
            <a:fillRect/>
          </a:stretch>
        </p:blipFill>
        <p:spPr>
          <a:xfrm>
            <a:off x="719999" y="3834000"/>
            <a:ext cx="2789641" cy="163728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xmlns="" Requires="p14">
      <p:transition spd="slow" advClick="1" p14:dur="120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 name="CustomShape 1"/>
          <p:cNvSpPr/>
          <p:nvPr/>
        </p:nvSpPr>
        <p:spPr>
          <a:xfrm>
            <a:off x="504000" y="226080"/>
            <a:ext cx="9070920" cy="9457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ctr">
              <a:defRPr sz="3300" spc="-100">
                <a:solidFill>
                  <a:srgbClr val="FFFFFF"/>
                </a:solidFill>
              </a:defRPr>
            </a:lvl1pPr>
          </a:lstStyle>
          <a:p>
            <a:r>
              <a:t>ΠΟΥ ΒΡΙΣΚΕΤΑΙ</a:t>
            </a:r>
          </a:p>
        </p:txBody>
      </p:sp>
      <p:sp>
        <p:nvSpPr>
          <p:cNvPr id="1209" name="CustomShape 2"/>
          <p:cNvSpPr/>
          <p:nvPr/>
        </p:nvSpPr>
        <p:spPr>
          <a:xfrm>
            <a:off x="647999" y="1224000"/>
            <a:ext cx="9070921" cy="32875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431999" indent="-323280">
              <a:spcBef>
                <a:spcPts val="1000"/>
              </a:spcBef>
              <a:buClr>
                <a:srgbClr val="FFFFFF"/>
              </a:buClr>
              <a:buSzPct val="45000"/>
              <a:buChar char="●"/>
              <a:defRPr sz="2400" spc="-100">
                <a:solidFill>
                  <a:srgbClr val="FFFFFF"/>
                </a:solidFill>
              </a:defRPr>
            </a:lvl1pPr>
          </a:lstStyle>
          <a:p>
            <a:r>
              <a:t>Η Μεγίστη ή Καστελλόριζο είναι ένα νησί της Ελλάδας του νοτιοανατολικού Αιγαίου κι ανήκει στα Δωδεκάνησα. Απέχει 1,25 ν.μ. από τις νοτιοδυτικές τουρκικές ακτές και 72 ν.μ. από τη Ρόδο. Από τον Πειραιά απέχει 328 ν.μ. και 150 ν.μ. από την Κύπρο.</a:t>
            </a:r>
            <a:endParaRPr spc="-1"/>
          </a:p>
        </p:txBody>
      </p:sp>
      <p:pic>
        <p:nvPicPr>
          <p:cNvPr id="1210" name="image10.jpeg" descr="image10.jpeg"/>
          <p:cNvPicPr>
            <a:picLocks noChangeAspect="1"/>
          </p:cNvPicPr>
          <p:nvPr/>
        </p:nvPicPr>
        <p:blipFill>
          <a:blip r:embed="rId2">
            <a:extLst/>
          </a:blip>
          <a:stretch>
            <a:fillRect/>
          </a:stretch>
        </p:blipFill>
        <p:spPr>
          <a:xfrm>
            <a:off x="5759999" y="3528000"/>
            <a:ext cx="3100322" cy="200844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xmlns="" Requires="p14">
      <p:transition spd="slow" advClick="1" p14:dur="1200">
        <p:blinds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 name="CustomShape 1"/>
          <p:cNvSpPr/>
          <p:nvPr/>
        </p:nvSpPr>
        <p:spPr>
          <a:xfrm>
            <a:off x="504000" y="390580"/>
            <a:ext cx="9070920" cy="6167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sz="4400" spc="-1"/>
            </a:lvl1pPr>
          </a:lstStyle>
          <a:p>
            <a:r>
              <a:t>ΓΕΝΙΚΑ ΣΤΟΙΧΕΙΑ</a:t>
            </a:r>
          </a:p>
        </p:txBody>
      </p:sp>
      <p:sp>
        <p:nvSpPr>
          <p:cNvPr id="1213" name="CustomShape 2"/>
          <p:cNvSpPr/>
          <p:nvPr/>
        </p:nvSpPr>
        <p:spPr>
          <a:xfrm>
            <a:off x="504000" y="1103760"/>
            <a:ext cx="9070920" cy="32875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97439" indent="-297417" defTabSz="841247">
              <a:spcBef>
                <a:spcPts val="1200"/>
              </a:spcBef>
              <a:buClr>
                <a:srgbClr val="000000"/>
              </a:buClr>
              <a:buSzPct val="45000"/>
              <a:buChar char="●"/>
              <a:defRPr sz="1472" spc="-92"/>
            </a:pPr>
            <a:r>
              <a:t>Το Καστελλόριζο έχει έκταση 9,113 τ.χμ. και μήκος ακτών 19,5 χμ.</a:t>
            </a:r>
            <a:endParaRPr sz="2944" spc="0"/>
          </a:p>
          <a:p>
            <a:pPr marL="397439" indent="-297417" defTabSz="841247">
              <a:spcBef>
                <a:spcPts val="1200"/>
              </a:spcBef>
              <a:buClr>
                <a:srgbClr val="000000"/>
              </a:buClr>
              <a:buSzPct val="45000"/>
              <a:buChar char="●"/>
              <a:defRPr sz="1472" spc="-92"/>
            </a:pPr>
            <a:r>
              <a:t>Με την τελευταία απογραφή του 2011 ο πληθυσμός του νησιού είναι 492 κάτοικοι.</a:t>
            </a:r>
            <a:endParaRPr sz="2944" spc="0"/>
          </a:p>
          <a:p>
            <a:pPr marL="397439" indent="-297417" defTabSz="841247">
              <a:spcBef>
                <a:spcPts val="1200"/>
              </a:spcBef>
              <a:buClr>
                <a:srgbClr val="000000"/>
              </a:buClr>
              <a:buSzPct val="45000"/>
              <a:buChar char="●"/>
              <a:defRPr sz="1472" spc="-92"/>
            </a:pPr>
            <a:r>
              <a:t>Το σύνολο των κατοίκων διαβιούν στον οικισμό της Μεγίστης, που είναι το μεγαλύτερο νησί ενός μικρού νησιωτικού συμπλέγματος που αποτελείται από 14 νησάκια ή βραχονησίδες.</a:t>
            </a:r>
            <a:endParaRPr sz="2944" spc="0"/>
          </a:p>
          <a:p>
            <a:pPr marL="397439" indent="-297417" defTabSz="841247">
              <a:spcBef>
                <a:spcPts val="1200"/>
              </a:spcBef>
              <a:buClr>
                <a:srgbClr val="000000"/>
              </a:buClr>
              <a:buSzPct val="45000"/>
              <a:buChar char="●"/>
              <a:defRPr sz="1472" spc="-92"/>
            </a:pPr>
            <a:r>
              <a:t>Η βραχονησίδα Στρογγυλή είναι το ανατολικότερο σημείο της Ελλάδας.</a:t>
            </a:r>
            <a:endParaRPr sz="2944" spc="0"/>
          </a:p>
          <a:p>
            <a:pPr defTabSz="841247">
              <a:spcBef>
                <a:spcPts val="1200"/>
              </a:spcBef>
              <a:defRPr sz="2944" spc="0"/>
            </a:pPr>
            <a:endParaRPr/>
          </a:p>
          <a:p>
            <a:pPr defTabSz="841247">
              <a:spcBef>
                <a:spcPts val="1200"/>
              </a:spcBef>
              <a:defRPr sz="2944" spc="0"/>
            </a:pPr>
            <a:endParaRPr/>
          </a:p>
        </p:txBody>
      </p:sp>
      <p:pic>
        <p:nvPicPr>
          <p:cNvPr id="1214" name="image11.jpeg" descr="image11.jpeg"/>
          <p:cNvPicPr>
            <a:picLocks noChangeAspect="1"/>
          </p:cNvPicPr>
          <p:nvPr/>
        </p:nvPicPr>
        <p:blipFill>
          <a:blip r:embed="rId2">
            <a:extLst/>
          </a:blip>
          <a:stretch>
            <a:fillRect/>
          </a:stretch>
        </p:blipFill>
        <p:spPr>
          <a:xfrm>
            <a:off x="4103999" y="4032000"/>
            <a:ext cx="2880001" cy="143928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xmlns="" Requires="p14">
      <p:transition spd="slow" advClick="1" p14:dur="12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 name="CustomShape 1"/>
          <p:cNvSpPr/>
          <p:nvPr/>
        </p:nvSpPr>
        <p:spPr>
          <a:xfrm>
            <a:off x="504000" y="510398"/>
            <a:ext cx="7199280" cy="38248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2700" spc="-1"/>
            </a:lvl1pPr>
          </a:lstStyle>
          <a:p>
            <a:r>
              <a:t>ΙΣΤΟΡΙΑ</a:t>
            </a:r>
          </a:p>
        </p:txBody>
      </p:sp>
      <p:sp>
        <p:nvSpPr>
          <p:cNvPr id="1217" name="CustomShape 2"/>
          <p:cNvSpPr/>
          <p:nvPr/>
        </p:nvSpPr>
        <p:spPr>
          <a:xfrm>
            <a:off x="720360" y="1172520"/>
            <a:ext cx="9070920" cy="32875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431999" indent="-323280">
              <a:spcBef>
                <a:spcPts val="1000"/>
              </a:spcBef>
              <a:buClr>
                <a:srgbClr val="99CC66"/>
              </a:buClr>
              <a:buSzPct val="45000"/>
              <a:buChar char="●"/>
              <a:defRPr sz="800" spc="-100"/>
            </a:pPr>
            <a:r>
              <a:t>Το Καστελλόριζο έχει μεγάλη ιστορία. Αρχικά, κατοικήθηκε κατά τη Νεολιθική εποχή.</a:t>
            </a:r>
            <a:endParaRPr sz="1900" spc="-1"/>
          </a:p>
          <a:p>
            <a:pPr marL="431999" indent="-323280">
              <a:spcBef>
                <a:spcPts val="1000"/>
              </a:spcBef>
              <a:buClr>
                <a:srgbClr val="99CC66"/>
              </a:buClr>
              <a:buSzPct val="45000"/>
              <a:buChar char="●"/>
              <a:defRPr sz="800" spc="-100"/>
            </a:pPr>
            <a:r>
              <a:t>Ύστερα κατοικήθηκε από τους Δωριείς, που τότε είχαν καταλάβει όλα τα Δωδεκάνησα. Αυτοί ονόμασαν το νησί ‘Μεγίστη’, αφού ήταν το μεγαλύτερο από όλα τα κοντινά σε αυτό νησάκια.</a:t>
            </a:r>
            <a:endParaRPr sz="1900" spc="-1"/>
          </a:p>
          <a:p>
            <a:pPr marL="431999" indent="-323280">
              <a:spcBef>
                <a:spcPts val="1000"/>
              </a:spcBef>
              <a:buClr>
                <a:srgbClr val="99CC66"/>
              </a:buClr>
              <a:buSzPct val="45000"/>
              <a:buChar char="●"/>
              <a:defRPr sz="800" spc="-100"/>
            </a:pPr>
            <a:r>
              <a:t>Την ονομασία ‘Καστελλόριζο’ την πήρε από τους Ιωαννίτες Ιππότες το 14ο αιώνα.</a:t>
            </a:r>
            <a:endParaRPr sz="1900" spc="-1"/>
          </a:p>
          <a:p>
            <a:pPr marL="431999" indent="-323280">
              <a:spcBef>
                <a:spcPts val="1000"/>
              </a:spcBef>
              <a:buClr>
                <a:srgbClr val="99CC66"/>
              </a:buClr>
              <a:buSzPct val="45000"/>
              <a:buChar char="●"/>
              <a:defRPr sz="800" spc="-100"/>
            </a:pPr>
            <a:r>
              <a:t>Το νησί ανέκαθεν είχε αναπτυγμένο πολιτισμό κι αυτό το μαρτυρούν τα αρχαιολογικά ευρήματα: επιγραφές, πέλεκεις, μυκηναϊκοί τάφοι, πολυγωνικά, ισοδομικά, κυκλώπεια τείχη κι ερείπια του ναού του Τριοπίου Απόλλωνα.</a:t>
            </a:r>
            <a:endParaRPr sz="1900" spc="-1"/>
          </a:p>
          <a:p>
            <a:pPr marL="431999" indent="-323280">
              <a:spcBef>
                <a:spcPts val="1000"/>
              </a:spcBef>
              <a:buClr>
                <a:srgbClr val="99CC66"/>
              </a:buClr>
              <a:buSzPct val="45000"/>
              <a:buChar char="●"/>
              <a:defRPr sz="800" spc="-100"/>
            </a:pPr>
            <a:r>
              <a:t>Τον 4ο αιώνα π.Χ. οι Μεγιστείς τέθηκαν υπό τον έλεγχο των Ροδίων που τότε γνώρισαν μεγάλη ακμή.</a:t>
            </a:r>
            <a:endParaRPr sz="1900" spc="-1"/>
          </a:p>
          <a:p>
            <a:pPr marL="431999" indent="-323280">
              <a:spcBef>
                <a:spcPts val="1000"/>
              </a:spcBef>
              <a:buClr>
                <a:srgbClr val="99CC66"/>
              </a:buClr>
              <a:buSzPct val="45000"/>
              <a:buChar char="●"/>
              <a:defRPr sz="800" spc="-100"/>
            </a:pPr>
            <a:r>
              <a:t>Στους επόμενους αιώνες το νησί κατέλαβαν ο Ιδρεύς της Αλικαρνασσού, οι στόλαρχοι του Μεγάλου Αλεξάνδρου, οι Ρωμαίοι.</a:t>
            </a:r>
            <a:endParaRPr sz="1900" spc="-1"/>
          </a:p>
          <a:p>
            <a:pPr marL="431999" indent="-323280">
              <a:spcBef>
                <a:spcPts val="1000"/>
              </a:spcBef>
              <a:buClr>
                <a:srgbClr val="99CC66"/>
              </a:buClr>
              <a:buSzPct val="45000"/>
              <a:buChar char="●"/>
              <a:defRPr sz="800" spc="-100"/>
            </a:pPr>
            <a:r>
              <a:t>Κατά τα βυζαντινά χρόνια αλλά και κατά την περίοδο ντης τουρκοκρατίας το νησί κατέλαβαν πολλοί. Πολλοί κάτοικοι εγκατέλειψαν τη Μεγίστη και δημιούργησαν αποικίες στη Μικρά Ασία.</a:t>
            </a:r>
          </a:p>
        </p:txBody>
      </p:sp>
    </p:spTree>
  </p:cSld>
  <p:clrMapOvr>
    <a:masterClrMapping/>
  </p:clrMapOvr>
  <mc:AlternateContent xmlns:mc="http://schemas.openxmlformats.org/markup-compatibility/2006">
    <mc:Choice xmlns:p14="http://schemas.microsoft.com/office/powerpoint/2010/main" xmlns="" Requires="p14">
      <p:transition spd="slow" advClick="1" p14:dur="1200">
        <p:dissolv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 name="CustomShape 1"/>
          <p:cNvSpPr/>
          <p:nvPr/>
        </p:nvSpPr>
        <p:spPr>
          <a:xfrm>
            <a:off x="504000" y="390580"/>
            <a:ext cx="9070920" cy="6167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4400" spc="-1"/>
            </a:lvl1pPr>
          </a:lstStyle>
          <a:p>
            <a:r>
              <a:t>ΑΞΙΟΘΕΑΤΑ</a:t>
            </a:r>
          </a:p>
        </p:txBody>
      </p:sp>
      <p:sp>
        <p:nvSpPr>
          <p:cNvPr id="1220" name="CustomShape 2"/>
          <p:cNvSpPr/>
          <p:nvPr/>
        </p:nvSpPr>
        <p:spPr>
          <a:xfrm>
            <a:off x="576000" y="1440000"/>
            <a:ext cx="9070920" cy="32875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a:spcBef>
                <a:spcPts val="1400"/>
              </a:spcBef>
              <a:defRPr sz="2100" spc="-100"/>
            </a:pPr>
            <a:r>
              <a:t>Η βάρκα είναι το καλύτερο μέσο για τις δυσπρόσιτες ακτές του νησιού, τις σπηλιές και τα τριγύρω νησάκια. </a:t>
            </a:r>
            <a:endParaRPr sz="3200" spc="-1"/>
          </a:p>
          <a:p>
            <a:pPr>
              <a:spcBef>
                <a:spcPts val="1400"/>
              </a:spcBef>
              <a:defRPr sz="2100" spc="-100"/>
            </a:pPr>
            <a:r>
              <a:t>- Το κάστρο των Ιπποτών                                                - Παλαιόκαστρο                                                               - Άγιος Γεώργιος του Βουνιού                                          - Λυκιακός Τάφος (φωτογραφία)                                      - Αρχαιολογικό και Λαογραφικό Μουσείο</a:t>
            </a:r>
          </a:p>
        </p:txBody>
      </p:sp>
      <p:pic>
        <p:nvPicPr>
          <p:cNvPr id="1221" name="image12.jpeg" descr="image12.jpeg"/>
          <p:cNvPicPr>
            <a:picLocks noChangeAspect="1"/>
          </p:cNvPicPr>
          <p:nvPr/>
        </p:nvPicPr>
        <p:blipFill>
          <a:blip r:embed="rId2" cstate="print">
            <a:extLst/>
          </a:blip>
          <a:stretch>
            <a:fillRect/>
          </a:stretch>
        </p:blipFill>
        <p:spPr>
          <a:xfrm>
            <a:off x="7559999" y="2663999"/>
            <a:ext cx="1437121" cy="215928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xmlns="" Requires="p14">
      <p:transition spd="slow" advClick="1" p14:dur="1200">
        <p:blinds dir="horz"/>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 name="CustomShape 1"/>
          <p:cNvSpPr/>
          <p:nvPr/>
        </p:nvSpPr>
        <p:spPr>
          <a:xfrm>
            <a:off x="360000" y="381980"/>
            <a:ext cx="9359280" cy="406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2700" b="1" spc="-1">
                <a:solidFill>
                  <a:srgbClr val="FFFFFF"/>
                </a:solidFill>
                <a:latin typeface="Source Sans Pro Black"/>
                <a:ea typeface="Source Sans Pro Black"/>
                <a:cs typeface="Source Sans Pro Black"/>
                <a:sym typeface="Source Sans Pro Black"/>
              </a:defRPr>
            </a:lvl1pPr>
          </a:lstStyle>
          <a:p>
            <a:r>
              <a:t>ΑΛΛΑ  ΑΞΙΟΘΕΑΤΑ</a:t>
            </a:r>
          </a:p>
        </p:txBody>
      </p:sp>
      <p:sp>
        <p:nvSpPr>
          <p:cNvPr id="1224" name="CustomShape 2"/>
          <p:cNvSpPr/>
          <p:nvPr/>
        </p:nvSpPr>
        <p:spPr>
          <a:xfrm>
            <a:off x="504000" y="1391760"/>
            <a:ext cx="9070920" cy="32875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431999" indent="-323280">
              <a:spcBef>
                <a:spcPts val="1000"/>
              </a:spcBef>
              <a:buClr>
                <a:srgbClr val="2C3E50"/>
              </a:buClr>
              <a:buSzPct val="45000"/>
              <a:buChar char="●"/>
              <a:defRPr sz="2400" b="1" spc="-100">
                <a:solidFill>
                  <a:srgbClr val="2C3E50"/>
                </a:solidFill>
                <a:latin typeface="Source Sans Pro Semibold"/>
                <a:ea typeface="Source Sans Pro Semibold"/>
                <a:cs typeface="Source Sans Pro Semibold"/>
                <a:sym typeface="Source Sans Pro Semibold"/>
              </a:defRPr>
            </a:lvl1pPr>
          </a:lstStyle>
          <a:p>
            <a:r>
              <a:t>- Μητρόπολη Αγίων Κωνσταντίνου &amp; Ελένης       - Νησάκι της Ρω                                                   - Γαλάζια Σπηλιά (φωτογραφίες)</a:t>
            </a:r>
          </a:p>
        </p:txBody>
      </p:sp>
      <p:pic>
        <p:nvPicPr>
          <p:cNvPr id="1225" name="image13.jpeg" descr="image13.jpeg"/>
          <p:cNvPicPr>
            <a:picLocks noChangeAspect="1"/>
          </p:cNvPicPr>
          <p:nvPr/>
        </p:nvPicPr>
        <p:blipFill>
          <a:blip r:embed="rId2">
            <a:extLst/>
          </a:blip>
          <a:stretch>
            <a:fillRect/>
          </a:stretch>
        </p:blipFill>
        <p:spPr>
          <a:xfrm>
            <a:off x="1051919" y="2879999"/>
            <a:ext cx="3825721" cy="2015282"/>
          </a:xfrm>
          <a:prstGeom prst="rect">
            <a:avLst/>
          </a:prstGeom>
          <a:ln w="12700">
            <a:miter lim="400000"/>
          </a:ln>
        </p:spPr>
      </p:pic>
      <p:pic>
        <p:nvPicPr>
          <p:cNvPr id="1226" name="image14.jpeg" descr="image14.jpeg"/>
          <p:cNvPicPr>
            <a:picLocks noChangeAspect="1"/>
          </p:cNvPicPr>
          <p:nvPr/>
        </p:nvPicPr>
        <p:blipFill>
          <a:blip r:embed="rId3">
            <a:extLst/>
          </a:blip>
          <a:stretch>
            <a:fillRect/>
          </a:stretch>
        </p:blipFill>
        <p:spPr>
          <a:xfrm>
            <a:off x="5472000" y="2816640"/>
            <a:ext cx="3311281" cy="2202841"/>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 name="CustomShape 1"/>
          <p:cNvSpPr/>
          <p:nvPr/>
        </p:nvSpPr>
        <p:spPr>
          <a:xfrm>
            <a:off x="3455999" y="342000"/>
            <a:ext cx="3167281" cy="9546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ctr" defTabSz="896111">
              <a:defRPr sz="3234" b="1" spc="-98">
                <a:solidFill>
                  <a:srgbClr val="FFFFFF"/>
                </a:solidFill>
              </a:defRPr>
            </a:lvl1pPr>
          </a:lstStyle>
          <a:p>
            <a:r>
              <a:t>Η ΠΑΝΙΔΑ ΤΟΥ ΝΗΣΙΟΥ</a:t>
            </a:r>
          </a:p>
        </p:txBody>
      </p:sp>
      <p:sp>
        <p:nvSpPr>
          <p:cNvPr id="1229" name="CustomShape 2"/>
          <p:cNvSpPr/>
          <p:nvPr/>
        </p:nvSpPr>
        <p:spPr>
          <a:xfrm>
            <a:off x="792000" y="1223999"/>
            <a:ext cx="9070920" cy="343152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431999" indent="-323280">
              <a:spcBef>
                <a:spcPts val="1000"/>
              </a:spcBef>
              <a:buClr>
                <a:srgbClr val="FFFFFF"/>
              </a:buClr>
              <a:buSzPct val="45000"/>
              <a:buChar char="●"/>
              <a:defRPr sz="1100" spc="-100">
                <a:solidFill>
                  <a:srgbClr val="FFFFFF"/>
                </a:solidFill>
              </a:defRPr>
            </a:pPr>
            <a:r>
              <a:t>Στο νησί απαντώνται 2 είδη αμφιβίων και 15 ερπετών:</a:t>
            </a:r>
            <a:endParaRPr sz="2400" spc="-1"/>
          </a:p>
          <a:p>
            <a:pPr marL="431999" indent="-323280">
              <a:spcBef>
                <a:spcPts val="1000"/>
              </a:spcBef>
              <a:buClr>
                <a:srgbClr val="FFFFFF"/>
              </a:buClr>
              <a:buSzPct val="45000"/>
              <a:buChar char="●"/>
              <a:defRPr sz="1100" spc="-100">
                <a:solidFill>
                  <a:srgbClr val="FFFFFF"/>
                </a:solidFill>
              </a:defRPr>
            </a:pPr>
            <a:r>
              <a:t>Σαλαμάνδρα του Καστελλόριζου</a:t>
            </a:r>
            <a:endParaRPr sz="2400" spc="-1"/>
          </a:p>
          <a:p>
            <a:pPr marL="431999" indent="-323280">
              <a:spcBef>
                <a:spcPts val="1000"/>
              </a:spcBef>
              <a:buClr>
                <a:srgbClr val="FFFFFF"/>
              </a:buClr>
              <a:buSzPct val="45000"/>
              <a:buChar char="●"/>
              <a:defRPr sz="1100" spc="-100">
                <a:solidFill>
                  <a:srgbClr val="FFFFFF"/>
                </a:solidFill>
              </a:defRPr>
            </a:pPr>
            <a:r>
              <a:t>Ανατολικός πρασινόφυλλος</a:t>
            </a:r>
            <a:endParaRPr sz="2400" spc="-1"/>
          </a:p>
          <a:p>
            <a:pPr marL="431999" indent="-323280">
              <a:spcBef>
                <a:spcPts val="1000"/>
              </a:spcBef>
              <a:buClr>
                <a:srgbClr val="FFFFFF"/>
              </a:buClr>
              <a:buSzPct val="45000"/>
              <a:buChar char="●"/>
              <a:defRPr sz="1100" spc="-100">
                <a:solidFill>
                  <a:srgbClr val="FFFFFF"/>
                </a:solidFill>
              </a:defRPr>
            </a:pPr>
            <a:r>
              <a:t>Κροκοδειλάκι</a:t>
            </a:r>
            <a:endParaRPr sz="2400" spc="-1"/>
          </a:p>
          <a:p>
            <a:pPr marL="431999" indent="-323280">
              <a:spcBef>
                <a:spcPts val="1000"/>
              </a:spcBef>
              <a:buClr>
                <a:srgbClr val="FFFFFF"/>
              </a:buClr>
              <a:buSzPct val="45000"/>
              <a:buChar char="●"/>
              <a:defRPr sz="1100" spc="-100">
                <a:solidFill>
                  <a:srgbClr val="FFFFFF"/>
                </a:solidFill>
              </a:defRPr>
            </a:pPr>
            <a:r>
              <a:t>Σαμιαμίδι</a:t>
            </a:r>
            <a:endParaRPr sz="2400" spc="-1"/>
          </a:p>
          <a:p>
            <a:pPr marL="431999" indent="-323280">
              <a:spcBef>
                <a:spcPts val="1000"/>
              </a:spcBef>
              <a:buClr>
                <a:srgbClr val="FFFFFF"/>
              </a:buClr>
              <a:buSzPct val="45000"/>
              <a:buChar char="●"/>
              <a:defRPr sz="1100" spc="-100">
                <a:solidFill>
                  <a:srgbClr val="FFFFFF"/>
                </a:solidFill>
              </a:defRPr>
            </a:pPr>
            <a:r>
              <a:t>Κυρτοδάκτυλος</a:t>
            </a:r>
            <a:endParaRPr sz="2400" spc="-1"/>
          </a:p>
          <a:p>
            <a:pPr marL="431999" indent="-323280">
              <a:spcBef>
                <a:spcPts val="1000"/>
              </a:spcBef>
              <a:buClr>
                <a:srgbClr val="FFFFFF"/>
              </a:buClr>
              <a:buSzPct val="45000"/>
              <a:buChar char="●"/>
              <a:defRPr sz="1100" spc="-100">
                <a:solidFill>
                  <a:srgbClr val="FFFFFF"/>
                </a:solidFill>
              </a:defRPr>
            </a:pPr>
            <a:r>
              <a:t>Σαύρα της Ρόδου </a:t>
            </a:r>
            <a:endParaRPr sz="2400" spc="-1"/>
          </a:p>
          <a:p>
            <a:pPr marL="431999" indent="-323280">
              <a:spcBef>
                <a:spcPts val="1000"/>
              </a:spcBef>
              <a:buClr>
                <a:srgbClr val="FFFFFF"/>
              </a:buClr>
              <a:buSzPct val="45000"/>
              <a:buChar char="●"/>
              <a:defRPr sz="1100" spc="-100">
                <a:solidFill>
                  <a:srgbClr val="FFFFFF"/>
                </a:solidFill>
              </a:defRPr>
            </a:pPr>
            <a:r>
              <a:t>Ανατολικός αβλέφαρος                                                       Σαλαμάνδρα Καστελλόριζου          </a:t>
            </a:r>
            <a:endParaRPr sz="2400" spc="-1"/>
          </a:p>
          <a:p>
            <a:pPr marL="431999" indent="-323280">
              <a:spcBef>
                <a:spcPts val="1000"/>
              </a:spcBef>
              <a:buClr>
                <a:srgbClr val="FFFFFF"/>
              </a:buClr>
              <a:buSzPct val="45000"/>
              <a:buChar char="●"/>
              <a:defRPr sz="1100" spc="-100">
                <a:solidFill>
                  <a:srgbClr val="FFFFFF"/>
                </a:solidFill>
              </a:defRPr>
            </a:pPr>
            <a:r>
              <a:t>Χρυσόσαυρα                                                                                                                                   </a:t>
            </a:r>
            <a:endParaRPr sz="2400" spc="-1"/>
          </a:p>
          <a:p>
            <a:pPr marL="431999" indent="-323280">
              <a:spcBef>
                <a:spcPts val="1000"/>
              </a:spcBef>
              <a:buClr>
                <a:srgbClr val="FFFFFF"/>
              </a:buClr>
              <a:buSzPct val="45000"/>
              <a:buChar char="●"/>
              <a:defRPr sz="1100" spc="-100">
                <a:solidFill>
                  <a:srgbClr val="FFFFFF"/>
                </a:solidFill>
              </a:defRPr>
            </a:pPr>
            <a:r>
              <a:t>Τυφλίνος, Σαΐτα, Αγιόφιδο, Σαπίτης, κ.ά.                                Κυρτοδάκτυλος </a:t>
            </a:r>
          </a:p>
        </p:txBody>
      </p:sp>
      <p:pic>
        <p:nvPicPr>
          <p:cNvPr id="1230" name="image15.jpeg" descr="image15.jpeg"/>
          <p:cNvPicPr>
            <a:picLocks noChangeAspect="1"/>
          </p:cNvPicPr>
          <p:nvPr/>
        </p:nvPicPr>
        <p:blipFill>
          <a:blip r:embed="rId2">
            <a:extLst/>
          </a:blip>
          <a:stretch>
            <a:fillRect/>
          </a:stretch>
        </p:blipFill>
        <p:spPr>
          <a:xfrm>
            <a:off x="5049360" y="3691080"/>
            <a:ext cx="1141921" cy="772201"/>
          </a:xfrm>
          <a:prstGeom prst="rect">
            <a:avLst/>
          </a:prstGeom>
          <a:ln w="12700">
            <a:miter lim="400000"/>
          </a:ln>
        </p:spPr>
      </p:pic>
      <p:pic>
        <p:nvPicPr>
          <p:cNvPr id="1231" name="image16.jpeg" descr="image16.jpeg"/>
          <p:cNvPicPr>
            <a:picLocks noChangeAspect="1"/>
          </p:cNvPicPr>
          <p:nvPr/>
        </p:nvPicPr>
        <p:blipFill>
          <a:blip r:embed="rId3">
            <a:extLst/>
          </a:blip>
          <a:stretch>
            <a:fillRect/>
          </a:stretch>
        </p:blipFill>
        <p:spPr>
          <a:xfrm>
            <a:off x="5936400" y="1407239"/>
            <a:ext cx="2846880" cy="190404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xmlns="" Requires="p14">
      <p:transition spd="slow" advClick="1" p14:dur="1200">
        <p14:warp/>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 name="CustomShape 1"/>
          <p:cNvSpPr/>
          <p:nvPr/>
        </p:nvSpPr>
        <p:spPr>
          <a:xfrm>
            <a:off x="504000" y="226080"/>
            <a:ext cx="9070920" cy="9457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ctr">
              <a:defRPr sz="3300" spc="-100">
                <a:solidFill>
                  <a:srgbClr val="050505"/>
                </a:solidFill>
                <a:latin typeface="Times New Roman"/>
                <a:ea typeface="Times New Roman"/>
                <a:cs typeface="Times New Roman"/>
                <a:sym typeface="Times New Roman"/>
              </a:defRPr>
            </a:lvl1pPr>
          </a:lstStyle>
          <a:p>
            <a:r>
              <a:t>ΤΟ ΝΗΣΙ ΣΗΜΕΡΑ</a:t>
            </a:r>
          </a:p>
        </p:txBody>
      </p:sp>
      <p:sp>
        <p:nvSpPr>
          <p:cNvPr id="1234" name="CustomShape 2"/>
          <p:cNvSpPr/>
          <p:nvPr/>
        </p:nvSpPr>
        <p:spPr>
          <a:xfrm>
            <a:off x="361080" y="1326600"/>
            <a:ext cx="9070920" cy="32875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431999" indent="-323280">
              <a:spcBef>
                <a:spcPts val="1000"/>
              </a:spcBef>
              <a:buClr>
                <a:srgbClr val="0066FF"/>
              </a:buClr>
              <a:buSzPct val="40000"/>
              <a:buChar char="●"/>
              <a:defRPr sz="2400" spc="-100">
                <a:solidFill>
                  <a:srgbClr val="050505"/>
                </a:solidFill>
              </a:defRPr>
            </a:lvl1pPr>
          </a:lstStyle>
          <a:p>
            <a:r>
              <a:t>   Η Μεγίστη είναι ένα μικρό αλλά πανέμορφο μέρος, με ερείπια αρχαίων χρόνων, κάστρα και σπήλαια. Οι τουριστικές υπηρεσίες δεν είναι ιδιαίτερα οργανωμένες αλλά η φιλοξενία των κατοίκων είναι σίγουρα σπάνια.                                                                        Τα πανέμορφα διώροφα νεοκλασικά σπίτια με τις βαμμένες εξώπορτες, τα ξύλινα μπαλκόνια και τις κεραμοσκεπές που βρίσκονται πάνω στο λιμάνι, καθώς και οι επιβλητικοί τρούλοι των εκκλησιών, μαρτυρούν το ένδοξο παρελθόν                       του νησιού.                                         </a:t>
            </a:r>
          </a:p>
        </p:txBody>
      </p:sp>
      <p:pic>
        <p:nvPicPr>
          <p:cNvPr id="1235" name="image17.jpeg" descr="image17.jpeg"/>
          <p:cNvPicPr>
            <a:picLocks noChangeAspect="1"/>
          </p:cNvPicPr>
          <p:nvPr/>
        </p:nvPicPr>
        <p:blipFill>
          <a:blip r:embed="rId2" cstate="print">
            <a:extLst/>
          </a:blip>
          <a:stretch>
            <a:fillRect/>
          </a:stretch>
        </p:blipFill>
        <p:spPr>
          <a:xfrm>
            <a:off x="7488000" y="3744000"/>
            <a:ext cx="1944001" cy="15300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xmlns="" Requires="p14">
      <p:transition spd="slow" advClick="1" p14:dur="1200">
        <p14:ripp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7" name="CustomShape 1"/>
          <p:cNvSpPr/>
          <p:nvPr/>
        </p:nvSpPr>
        <p:spPr>
          <a:xfrm>
            <a:off x="504000" y="510398"/>
            <a:ext cx="7199280" cy="38248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2700" spc="-1"/>
            </a:lvl1pPr>
          </a:lstStyle>
          <a:p>
            <a:r>
              <a:t>ΧΡΗΣΙΜΕΣ ΠΛΗΡΟΦΟΡΙΕΣ</a:t>
            </a:r>
          </a:p>
        </p:txBody>
      </p:sp>
      <p:sp>
        <p:nvSpPr>
          <p:cNvPr id="1238" name="CustomShape 2"/>
          <p:cNvSpPr/>
          <p:nvPr/>
        </p:nvSpPr>
        <p:spPr>
          <a:xfrm rot="21579600">
            <a:off x="430920" y="1247400"/>
            <a:ext cx="9070920" cy="329728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427679" indent="-320047" defTabSz="905255">
              <a:spcBef>
                <a:spcPts val="900"/>
              </a:spcBef>
              <a:buClr>
                <a:srgbClr val="99CC66"/>
              </a:buClr>
              <a:buSzPct val="45000"/>
              <a:buChar char="●"/>
              <a:defRPr sz="1881" spc="-98"/>
            </a:pPr>
            <a:r>
              <a:t>Στο Καστελλόριζο μπορεί κανείς να απολαύσει πολύ                                         καλή τοπική κουζίνα, τη θάλασσα και το ζεστό κλίμα                                   μακριά από τη φασαρία της πόλης.</a:t>
            </a:r>
            <a:endParaRPr spc="0"/>
          </a:p>
          <a:p>
            <a:pPr marL="427679" indent="-320047" defTabSz="905255">
              <a:spcBef>
                <a:spcPts val="900"/>
              </a:spcBef>
              <a:buClr>
                <a:srgbClr val="99CC66"/>
              </a:buClr>
              <a:buSzPct val="45000"/>
              <a:buChar char="●"/>
              <a:defRPr sz="1881" spc="-98"/>
            </a:pPr>
            <a:r>
              <a:t>Γνωστές παραλίες του νησιού είναι ο Κάβος, οι                                     Πλάκες, το Μανδράκι, ο Άγιος Γεώργιος (νήσος Ρω).</a:t>
            </a:r>
            <a:endParaRPr spc="0"/>
          </a:p>
          <a:p>
            <a:pPr marL="427679" indent="-320047" defTabSz="905255">
              <a:spcBef>
                <a:spcPts val="900"/>
              </a:spcBef>
              <a:buClr>
                <a:srgbClr val="99CC66"/>
              </a:buClr>
              <a:buSzPct val="45000"/>
              <a:buChar char="●"/>
              <a:defRPr sz="1881" spc="-98"/>
            </a:pPr>
            <a:r>
              <a:t>Η πρόσβαση στο νησί μπορεί να γίνει με καράβι από                                   τον Πειραιά που διαρκεί 22 ώρες με ενδιάμεση στάση στη Ρόδο είτε με αεροπλάνο με ανταπόκριση από τη Ρόδο.</a:t>
            </a:r>
            <a:endParaRPr spc="0"/>
          </a:p>
          <a:p>
            <a:pPr marL="427679" indent="-320047" defTabSz="905255">
              <a:spcBef>
                <a:spcPts val="900"/>
              </a:spcBef>
              <a:buClr>
                <a:srgbClr val="99CC66"/>
              </a:buClr>
              <a:buSzPct val="45000"/>
              <a:buChar char="●"/>
              <a:defRPr sz="1881" spc="-98"/>
            </a:pPr>
            <a:r>
              <a:t>Υπάρχει για διαμονή ένα μικρό ξενοδοχείο και πολλά σπίτια προς ενοικίαση.</a:t>
            </a:r>
            <a:endParaRPr spc="0"/>
          </a:p>
          <a:p>
            <a:pPr marL="427679" indent="-320047" defTabSz="905255">
              <a:spcBef>
                <a:spcPts val="900"/>
              </a:spcBef>
              <a:buClr>
                <a:srgbClr val="99CC66"/>
              </a:buClr>
              <a:buSzPct val="45000"/>
              <a:buChar char="●"/>
              <a:defRPr sz="1881" spc="-98"/>
            </a:pPr>
            <a:r>
              <a:t>Μερικές από τις ομορφιές και τη ζωή του νησιού αποτυπώνονται στο link</a:t>
            </a:r>
          </a:p>
        </p:txBody>
      </p:sp>
      <p:pic>
        <p:nvPicPr>
          <p:cNvPr id="1239" name="image18.jpeg" descr="image18.jpeg"/>
          <p:cNvPicPr>
            <a:picLocks noChangeAspect="1"/>
          </p:cNvPicPr>
          <p:nvPr/>
        </p:nvPicPr>
        <p:blipFill>
          <a:blip r:embed="rId2">
            <a:extLst/>
          </a:blip>
          <a:stretch>
            <a:fillRect/>
          </a:stretch>
        </p:blipFill>
        <p:spPr>
          <a:xfrm>
            <a:off x="6768000" y="1368000"/>
            <a:ext cx="2466001" cy="1846801"/>
          </a:xfrm>
          <a:prstGeom prst="rect">
            <a:avLst/>
          </a:prstGeom>
          <a:ln w="12700">
            <a:miter lim="400000"/>
          </a:ln>
        </p:spPr>
      </p:pic>
      <p:sp>
        <p:nvSpPr>
          <p:cNvPr id="1240" name="CustomShape 3"/>
          <p:cNvSpPr/>
          <p:nvPr/>
        </p:nvSpPr>
        <p:spPr>
          <a:xfrm>
            <a:off x="2520000" y="4333320"/>
            <a:ext cx="3124441" cy="615922"/>
          </a:xfrm>
          <a:prstGeom prst="rect">
            <a:avLst/>
          </a:prstGeom>
          <a:ln w="12700">
            <a:miter lim="400000"/>
          </a:ln>
          <a:extLst>
            <a:ext uri="{C572A759-6A51-4108-AA02-DFA0A04FC94B}">
              <ma14:wrappingTextBoxFlag xmlns:ma14="http://schemas.microsoft.com/office/mac/drawingml/2011/main" xmlns="" val="1"/>
            </a:ext>
          </a:extLst>
        </p:spPr>
        <p:txBody>
          <a:bodyPr lIns="44999" tIns="44999" rIns="44999" bIns="44999">
            <a:spAutoFit/>
          </a:bodyPr>
          <a:lstStyle/>
          <a:p>
            <a:pPr>
              <a:defRPr spc="-1"/>
            </a:pPr>
            <a:endParaRPr/>
          </a:p>
          <a:p>
            <a:pPr>
              <a:defRPr spc="-1"/>
            </a:pPr>
            <a:r>
              <a:t>https://youtu.be/gALLjxjm-Fw</a:t>
            </a:r>
          </a:p>
        </p:txBody>
      </p:sp>
    </p:spTree>
  </p:cSld>
  <p:clrMapOvr>
    <a:masterClrMapping/>
  </p:clrMapOvr>
  <mc:AlternateContent xmlns:mc="http://schemas.openxmlformats.org/markup-compatibility/2006">
    <mc:Choice xmlns:p14="http://schemas.microsoft.com/office/powerpoint/2010/main" xmlns="" Requires="p14">
      <p:transition spd="slow" advClick="1" p14:dur="1200">
        <p:dissolve/>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rgbClr val="000000"/>
      </a:dk1>
      <a:lt1>
        <a:srgbClr val="000000"/>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690</Words>
  <PresentationFormat>Προσαρμογή</PresentationFormat>
  <Paragraphs>46</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Turbo-x</dc:creator>
  <cp:lastModifiedBy>Turbo-x</cp:lastModifiedBy>
  <cp:revision>1</cp:revision>
  <dcterms:modified xsi:type="dcterms:W3CDTF">2020-05-05T06:36:16Z</dcterms:modified>
</cp:coreProperties>
</file>